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aveSubsetFonts="1">
  <p:sldMasterIdLst>
    <p:sldMasterId id="2147483663" r:id="rId1"/>
  </p:sldMasterIdLst>
  <p:notesMasterIdLst>
    <p:notesMasterId r:id="rId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0" r:id="rId77"/>
    <p:sldId id="331" r:id="rId78"/>
    <p:sldId id="332" r:id="rId79"/>
    <p:sldId id="333" r:id="rId80"/>
    <p:sldId id="334" r:id="rId81"/>
    <p:sldId id="335" r:id="rId82"/>
    <p:sldId id="336" r:id="rId83"/>
    <p:sldId id="337" r:id="rId84"/>
    <p:sldId id="338" r:id="rId85"/>
    <p:sldId id="339" r:id="rId86"/>
    <p:sldId id="340" r:id="rId87"/>
    <p:sldId id="341" r:id="rId88"/>
    <p:sldId id="342" r:id="rId89"/>
    <p:sldId id="343" r:id="rId90"/>
    <p:sldId id="344" r:id="rId91"/>
    <p:sldId id="345" r:id="rId92"/>
    <p:sldId id="346" r:id="rId93"/>
    <p:sldId id="347" r:id="rId94"/>
    <p:sldId id="348" r:id="rId95"/>
    <p:sldId id="349" r:id="rId96"/>
    <p:sldId id="350" r:id="rId97"/>
    <p:sldId id="351" r:id="rId98"/>
    <p:sldId id="352" r:id="rId99"/>
    <p:sldId id="353" r:id="rId100"/>
    <p:sldId id="354" r:id="rId101"/>
    <p:sldId id="355" r:id="rId102"/>
    <p:sldId id="356" r:id="rId103"/>
    <p:sldId id="357" r:id="rId104"/>
    <p:sldId id="358" r:id="rId105"/>
    <p:sldId id="359" r:id="rId106"/>
    <p:sldId id="360" r:id="rId107"/>
    <p:sldId id="361" r:id="rId108"/>
    <p:sldId id="362" r:id="rId109"/>
    <p:sldId id="363" r:id="rId110"/>
    <p:sldId id="364" r:id="rId111"/>
    <p:sldId id="365" r:id="rId112"/>
    <p:sldId id="366" r:id="rId113"/>
    <p:sldId id="367" r:id="rId114"/>
    <p:sldId id="368" r:id="rId115"/>
    <p:sldId id="369" r:id="rId116"/>
    <p:sldId id="370" r:id="rId117"/>
    <p:sldId id="371" r:id="rId118"/>
    <p:sldId id="372" r:id="rId119"/>
    <p:sldId id="373" r:id="rId120"/>
    <p:sldId id="374" r:id="rId121"/>
    <p:sldId id="375" r:id="rId122"/>
    <p:sldId id="376" r:id="rId123"/>
    <p:sldId id="377" r:id="rId124"/>
    <p:sldId id="378" r:id="rId125"/>
    <p:sldId id="379" r:id="rId126"/>
    <p:sldId id="380" r:id="rId127"/>
    <p:sldId id="381" r:id="rId128"/>
    <p:sldId id="382" r:id="rId129"/>
    <p:sldId id="383" r:id="rId130"/>
    <p:sldId id="384" r:id="rId131"/>
    <p:sldId id="385" r:id="rId132"/>
    <p:sldId id="386" r:id="rId133"/>
    <p:sldId id="387" r:id="rId134"/>
    <p:sldId id="388" r:id="rId135"/>
    <p:sldId id="389" r:id="rId136"/>
    <p:sldId id="390" r:id="rId137"/>
    <p:sldId id="391" r:id="rId138"/>
    <p:sldId id="392" r:id="rId139"/>
    <p:sldId id="393" r:id="rId140"/>
    <p:sldId id="394" r:id="rId141"/>
    <p:sldId id="395" r:id="rId142"/>
    <p:sldId id="396" r:id="rId143"/>
    <p:sldId id="397" r:id="rId144"/>
    <p:sldId id="398" r:id="rId145"/>
    <p:sldId id="399" r:id="rId146"/>
    <p:sldId id="400" r:id="rId147"/>
    <p:sldId id="401" r:id="rId148"/>
    <p:sldId id="402" r:id="rId149"/>
    <p:sldId id="403" r:id="rId150"/>
    <p:sldId id="404" r:id="rId151"/>
    <p:sldId id="405" r:id="rId152"/>
    <p:sldId id="406" r:id="rId153"/>
    <p:sldId id="407" r:id="rId154"/>
    <p:sldId id="408" r:id="rId155"/>
    <p:sldId id="409" r:id="rId156"/>
    <p:sldId id="410" r:id="rId157"/>
    <p:sldId id="411" r:id="rId158"/>
    <p:sldId id="412" r:id="rId159"/>
    <p:sldId id="413" r:id="rId160"/>
    <p:sldId id="414" r:id="rId161"/>
    <p:sldId id="415" r:id="rId162"/>
    <p:sldId id="416" r:id="rId163"/>
    <p:sldId id="417" r:id="rId164"/>
    <p:sldId id="418" r:id="rId165"/>
    <p:sldId id="419" r:id="rId166"/>
    <p:sldId id="420" r:id="rId167"/>
    <p:sldId id="421" r:id="rId168"/>
    <p:sldId id="422" r:id="rId169"/>
    <p:sldId id="423" r:id="rId170"/>
    <p:sldId id="424" r:id="rId171"/>
    <p:sldId id="425" r:id="rId172"/>
    <p:sldId id="426" r:id="rId173"/>
    <p:sldId id="427" r:id="rId174"/>
    <p:sldId id="428" r:id="rId175"/>
    <p:sldId id="429" r:id="rId176"/>
    <p:sldId id="430" r:id="rId177"/>
    <p:sldId id="431" r:id="rId178"/>
    <p:sldId id="432" r:id="rId179"/>
    <p:sldId id="433" r:id="rId180"/>
    <p:sldId id="434" r:id="rId181"/>
    <p:sldId id="435" r:id="rId182"/>
    <p:sldId id="436" r:id="rId183"/>
    <p:sldId id="437" r:id="rId184"/>
    <p:sldId id="438" r:id="rId185"/>
    <p:sldId id="439" r:id="rId186"/>
    <p:sldId id="440" r:id="rId187"/>
    <p:sldId id="441" r:id="rId188"/>
    <p:sldId id="442" r:id="rId189"/>
    <p:sldId id="443" r:id="rId190"/>
    <p:sldId id="444" r:id="rId191"/>
    <p:sldId id="445" r:id="rId192"/>
    <p:sldId id="446" r:id="rId193"/>
    <p:sldId id="447" r:id="rId194"/>
    <p:sldId id="448" r:id="rId195"/>
    <p:sldId id="449" r:id="rId196"/>
    <p:sldId id="450" r:id="rId197"/>
    <p:sldId id="451" r:id="rId198"/>
    <p:sldId id="452" r:id="rId199"/>
    <p:sldId id="453" r:id="rId200"/>
    <p:sldId id="454" r:id="rId201"/>
    <p:sldId id="455" r:id="rId202"/>
    <p:sldId id="456" r:id="rId203"/>
    <p:sldId id="457" r:id="rId204"/>
    <p:sldId id="458" r:id="rId205"/>
    <p:sldId id="459" r:id="rId206"/>
    <p:sldId id="460" r:id="rId207"/>
    <p:sldId id="461" r:id="rId208"/>
    <p:sldId id="462" r:id="rId209"/>
    <p:sldId id="463" r:id="rId210"/>
    <p:sldId id="464" r:id="rId211"/>
    <p:sldId id="465" r:id="rId212"/>
    <p:sldId id="466" r:id="rId213"/>
    <p:sldId id="467" r:id="rId214"/>
    <p:sldId id="468" r:id="rId215"/>
    <p:sldId id="469" r:id="rId216"/>
    <p:sldId id="470" r:id="rId217"/>
    <p:sldId id="471" r:id="rId218"/>
    <p:sldId id="472" r:id="rId219"/>
    <p:sldId id="473" r:id="rId220"/>
    <p:sldId id="474" r:id="rId221"/>
    <p:sldId id="475" r:id="rId222"/>
    <p:sldId id="476" r:id="rId223"/>
    <p:sldId id="477" r:id="rId224"/>
    <p:sldId id="478" r:id="rId225"/>
    <p:sldId id="479" r:id="rId226"/>
    <p:sldId id="480" r:id="rId227"/>
    <p:sldId id="481" r:id="rId228"/>
    <p:sldId id="482" r:id="rId229"/>
    <p:sldId id="483" r:id="rId230"/>
    <p:sldId id="484" r:id="rId231"/>
    <p:sldId id="485" r:id="rId232"/>
    <p:sldId id="486" r:id="rId233"/>
    <p:sldId id="487" r:id="rId234"/>
    <p:sldId id="488" r:id="rId235"/>
    <p:sldId id="489" r:id="rId236"/>
    <p:sldId id="490" r:id="rId237"/>
    <p:sldId id="491" r:id="rId238"/>
    <p:sldId id="492" r:id="rId239"/>
    <p:sldId id="493" r:id="rId240"/>
    <p:sldId id="494" r:id="rId241"/>
    <p:sldId id="495" r:id="rId242"/>
    <p:sldId id="496" r:id="rId243"/>
    <p:sldId id="497" r:id="rId244"/>
    <p:sldId id="498" r:id="rId245"/>
    <p:sldId id="499" r:id="rId246"/>
    <p:sldId id="500" r:id="rId247"/>
    <p:sldId id="501" r:id="rId248"/>
    <p:sldId id="502" r:id="rId249"/>
    <p:sldId id="503" r:id="rId250"/>
    <p:sldId id="504" r:id="rId251"/>
    <p:sldId id="505" r:id="rId252"/>
    <p:sldId id="506" r:id="rId253"/>
    <p:sldId id="507" r:id="rId254"/>
    <p:sldId id="508" r:id="rId255"/>
    <p:sldId id="509" r:id="rId256"/>
    <p:sldId id="510" r:id="rId257"/>
    <p:sldId id="511" r:id="rId258"/>
    <p:sldId id="512" r:id="rId259"/>
    <p:sldId id="513" r:id="rId260"/>
    <p:sldId id="514" r:id="rId261"/>
    <p:sldId id="515" r:id="rId262"/>
    <p:sldId id="516" r:id="rId263"/>
    <p:sldId id="517" r:id="rId264"/>
    <p:sldId id="518" r:id="rId265"/>
    <p:sldId id="519" r:id="rId266"/>
    <p:sldId id="520" r:id="rId267"/>
    <p:sldId id="521" r:id="rId268"/>
    <p:sldId id="522" r:id="rId269"/>
    <p:sldId id="523" r:id="rId270"/>
    <p:sldId id="524" r:id="rId271"/>
    <p:sldId id="525" r:id="rId272"/>
    <p:sldId id="526" r:id="rId273"/>
    <p:sldId id="527" r:id="rId274"/>
    <p:sldId id="528" r:id="rId275"/>
    <p:sldId id="529" r:id="rId276"/>
    <p:sldId id="530" r:id="rId277"/>
    <p:sldId id="531" r:id="rId278"/>
    <p:sldId id="532" r:id="rId279"/>
    <p:sldId id="533" r:id="rId280"/>
    <p:sldId id="534" r:id="rId281"/>
    <p:sldId id="535" r:id="rId282"/>
    <p:sldId id="536" r:id="rId283"/>
    <p:sldId id="537" r:id="rId284"/>
    <p:sldId id="538" r:id="rId285"/>
    <p:sldId id="539" r:id="rId286"/>
    <p:sldId id="540" r:id="rId287"/>
    <p:sldId id="541" r:id="rId288"/>
    <p:sldId id="542" r:id="rId289"/>
    <p:sldId id="543" r:id="rId290"/>
    <p:sldId id="544" r:id="rId291"/>
    <p:sldId id="545" r:id="rId292"/>
    <p:sldId id="546" r:id="rId293"/>
    <p:sldId id="547" r:id="rId294"/>
    <p:sldId id="548" r:id="rId295"/>
    <p:sldId id="549" r:id="rId296"/>
    <p:sldId id="550" r:id="rId297"/>
    <p:sldId id="551" r:id="rId298"/>
    <p:sldId id="552" r:id="rId299"/>
    <p:sldId id="553" r:id="rId300"/>
    <p:sldId id="554" r:id="rId301"/>
    <p:sldId id="555" r:id="rId302"/>
    <p:sldId id="556" r:id="rId303"/>
    <p:sldId id="557" r:id="rId304"/>
    <p:sldId id="558" r:id="rId305"/>
    <p:sldId id="559" r:id="rId306"/>
    <p:sldId id="560" r:id="rId307"/>
    <p:sldId id="561" r:id="rId308"/>
    <p:sldId id="562" r:id="rId309"/>
    <p:sldId id="563" r:id="rId310"/>
    <p:sldId id="564" r:id="rId311"/>
    <p:sldId id="565" r:id="rId312"/>
    <p:sldId id="566" r:id="rId313"/>
    <p:sldId id="567" r:id="rId314"/>
    <p:sldId id="568" r:id="rId315"/>
    <p:sldId id="569" r:id="rId316"/>
    <p:sldId id="570" r:id="rId317"/>
    <p:sldId id="571" r:id="rId318"/>
    <p:sldId id="572" r:id="rId319"/>
    <p:sldId id="573" r:id="rId320"/>
  </p:sldIdLst>
  <p:sldSz cx="9144000" cy="6858000" type="screen4x3"/>
  <p:notesSz cx="6858000" cy="9144000"/>
  <p:defaultTextStyle>
    <a:defPPr>
      <a:defRPr lang="ne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present/>
    <p:sldAll/>
    <p:penClr>
      <a:prstClr val="red"/>
    </p:penClr>
    <p:extLst>
      <p:ext uri="{2FDB2607-1784-4EEB-B798-7EB5836EED8A}">
        <p14:showMediaCtrls xmlns:p14="http://schemas.microsoft.com/office/powerpoint/2010/main" val="1"/>
      </p:ext>
    </p:extLst>
  </p:showPr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lastView="sldSorterView">
  <p:normalViewPr>
    <p:restoredLeft sz="15620"/>
    <p:restoredTop sz="94660"/>
  </p:normalViewPr>
  <p:slideViewPr>
    <p:cSldViewPr>
      <p:cViewPr varScale="1">
        <p:scale>
          <a:sx n="100" d="100"/>
          <a:sy n="100" d="100"/>
        </p:scale>
        <p:origin x="248" y="96"/>
      </p:cViewPr>
      <p:guideLst>
        <p:guide orient="horz" pos="2159"/>
        <p:guide pos="287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00" Type="http://schemas.openxmlformats.org/officeDocument/2006/relationships/slide" Target="slides/slide98.xml"  /><Relationship Id="rId101" Type="http://schemas.openxmlformats.org/officeDocument/2006/relationships/slide" Target="slides/slide99.xml"  /><Relationship Id="rId102" Type="http://schemas.openxmlformats.org/officeDocument/2006/relationships/slide" Target="slides/slide100.xml"  /><Relationship Id="rId103" Type="http://schemas.openxmlformats.org/officeDocument/2006/relationships/slide" Target="slides/slide101.xml"  /><Relationship Id="rId104" Type="http://schemas.openxmlformats.org/officeDocument/2006/relationships/slide" Target="slides/slide102.xml"  /><Relationship Id="rId105" Type="http://schemas.openxmlformats.org/officeDocument/2006/relationships/slide" Target="slides/slide103.xml"  /><Relationship Id="rId106" Type="http://schemas.openxmlformats.org/officeDocument/2006/relationships/slide" Target="slides/slide104.xml"  /><Relationship Id="rId107" Type="http://schemas.openxmlformats.org/officeDocument/2006/relationships/slide" Target="slides/slide105.xml"  /><Relationship Id="rId108" Type="http://schemas.openxmlformats.org/officeDocument/2006/relationships/slide" Target="slides/slide106.xml"  /><Relationship Id="rId109" Type="http://schemas.openxmlformats.org/officeDocument/2006/relationships/slide" Target="slides/slide107.xml"  /><Relationship Id="rId11" Type="http://schemas.openxmlformats.org/officeDocument/2006/relationships/slide" Target="slides/slide9.xml"  /><Relationship Id="rId110" Type="http://schemas.openxmlformats.org/officeDocument/2006/relationships/slide" Target="slides/slide108.xml"  /><Relationship Id="rId111" Type="http://schemas.openxmlformats.org/officeDocument/2006/relationships/slide" Target="slides/slide109.xml"  /><Relationship Id="rId112" Type="http://schemas.openxmlformats.org/officeDocument/2006/relationships/slide" Target="slides/slide110.xml"  /><Relationship Id="rId113" Type="http://schemas.openxmlformats.org/officeDocument/2006/relationships/slide" Target="slides/slide111.xml"  /><Relationship Id="rId114" Type="http://schemas.openxmlformats.org/officeDocument/2006/relationships/slide" Target="slides/slide112.xml"  /><Relationship Id="rId115" Type="http://schemas.openxmlformats.org/officeDocument/2006/relationships/slide" Target="slides/slide113.xml"  /><Relationship Id="rId116" Type="http://schemas.openxmlformats.org/officeDocument/2006/relationships/slide" Target="slides/slide114.xml"  /><Relationship Id="rId117" Type="http://schemas.openxmlformats.org/officeDocument/2006/relationships/slide" Target="slides/slide115.xml"  /><Relationship Id="rId118" Type="http://schemas.openxmlformats.org/officeDocument/2006/relationships/slide" Target="slides/slide116.xml"  /><Relationship Id="rId119" Type="http://schemas.openxmlformats.org/officeDocument/2006/relationships/slide" Target="slides/slide117.xml"  /><Relationship Id="rId12" Type="http://schemas.openxmlformats.org/officeDocument/2006/relationships/slide" Target="slides/slide10.xml"  /><Relationship Id="rId120" Type="http://schemas.openxmlformats.org/officeDocument/2006/relationships/slide" Target="slides/slide118.xml"  /><Relationship Id="rId121" Type="http://schemas.openxmlformats.org/officeDocument/2006/relationships/slide" Target="slides/slide119.xml"  /><Relationship Id="rId122" Type="http://schemas.openxmlformats.org/officeDocument/2006/relationships/slide" Target="slides/slide120.xml"  /><Relationship Id="rId123" Type="http://schemas.openxmlformats.org/officeDocument/2006/relationships/slide" Target="slides/slide121.xml"  /><Relationship Id="rId124" Type="http://schemas.openxmlformats.org/officeDocument/2006/relationships/slide" Target="slides/slide122.xml"  /><Relationship Id="rId125" Type="http://schemas.openxmlformats.org/officeDocument/2006/relationships/slide" Target="slides/slide123.xml"  /><Relationship Id="rId126" Type="http://schemas.openxmlformats.org/officeDocument/2006/relationships/slide" Target="slides/slide124.xml"  /><Relationship Id="rId127" Type="http://schemas.openxmlformats.org/officeDocument/2006/relationships/slide" Target="slides/slide125.xml"  /><Relationship Id="rId128" Type="http://schemas.openxmlformats.org/officeDocument/2006/relationships/slide" Target="slides/slide126.xml"  /><Relationship Id="rId129" Type="http://schemas.openxmlformats.org/officeDocument/2006/relationships/slide" Target="slides/slide127.xml"  /><Relationship Id="rId13" Type="http://schemas.openxmlformats.org/officeDocument/2006/relationships/slide" Target="slides/slide11.xml"  /><Relationship Id="rId130" Type="http://schemas.openxmlformats.org/officeDocument/2006/relationships/slide" Target="slides/slide128.xml"  /><Relationship Id="rId131" Type="http://schemas.openxmlformats.org/officeDocument/2006/relationships/slide" Target="slides/slide129.xml"  /><Relationship Id="rId132" Type="http://schemas.openxmlformats.org/officeDocument/2006/relationships/slide" Target="slides/slide130.xml"  /><Relationship Id="rId133" Type="http://schemas.openxmlformats.org/officeDocument/2006/relationships/slide" Target="slides/slide131.xml"  /><Relationship Id="rId134" Type="http://schemas.openxmlformats.org/officeDocument/2006/relationships/slide" Target="slides/slide132.xml"  /><Relationship Id="rId135" Type="http://schemas.openxmlformats.org/officeDocument/2006/relationships/slide" Target="slides/slide133.xml"  /><Relationship Id="rId136" Type="http://schemas.openxmlformats.org/officeDocument/2006/relationships/slide" Target="slides/slide134.xml"  /><Relationship Id="rId137" Type="http://schemas.openxmlformats.org/officeDocument/2006/relationships/slide" Target="slides/slide135.xml"  /><Relationship Id="rId138" Type="http://schemas.openxmlformats.org/officeDocument/2006/relationships/slide" Target="slides/slide136.xml"  /><Relationship Id="rId139" Type="http://schemas.openxmlformats.org/officeDocument/2006/relationships/slide" Target="slides/slide137.xml"  /><Relationship Id="rId14" Type="http://schemas.openxmlformats.org/officeDocument/2006/relationships/slide" Target="slides/slide12.xml"  /><Relationship Id="rId140" Type="http://schemas.openxmlformats.org/officeDocument/2006/relationships/slide" Target="slides/slide138.xml"  /><Relationship Id="rId141" Type="http://schemas.openxmlformats.org/officeDocument/2006/relationships/slide" Target="slides/slide139.xml"  /><Relationship Id="rId142" Type="http://schemas.openxmlformats.org/officeDocument/2006/relationships/slide" Target="slides/slide140.xml"  /><Relationship Id="rId143" Type="http://schemas.openxmlformats.org/officeDocument/2006/relationships/slide" Target="slides/slide141.xml"  /><Relationship Id="rId144" Type="http://schemas.openxmlformats.org/officeDocument/2006/relationships/slide" Target="slides/slide142.xml"  /><Relationship Id="rId145" Type="http://schemas.openxmlformats.org/officeDocument/2006/relationships/slide" Target="slides/slide143.xml"  /><Relationship Id="rId146" Type="http://schemas.openxmlformats.org/officeDocument/2006/relationships/slide" Target="slides/slide144.xml"  /><Relationship Id="rId147" Type="http://schemas.openxmlformats.org/officeDocument/2006/relationships/slide" Target="slides/slide145.xml"  /><Relationship Id="rId148" Type="http://schemas.openxmlformats.org/officeDocument/2006/relationships/slide" Target="slides/slide146.xml"  /><Relationship Id="rId149" Type="http://schemas.openxmlformats.org/officeDocument/2006/relationships/slide" Target="slides/slide147.xml"  /><Relationship Id="rId15" Type="http://schemas.openxmlformats.org/officeDocument/2006/relationships/slide" Target="slides/slide13.xml"  /><Relationship Id="rId150" Type="http://schemas.openxmlformats.org/officeDocument/2006/relationships/slide" Target="slides/slide148.xml"  /><Relationship Id="rId151" Type="http://schemas.openxmlformats.org/officeDocument/2006/relationships/slide" Target="slides/slide149.xml"  /><Relationship Id="rId152" Type="http://schemas.openxmlformats.org/officeDocument/2006/relationships/slide" Target="slides/slide150.xml"  /><Relationship Id="rId153" Type="http://schemas.openxmlformats.org/officeDocument/2006/relationships/slide" Target="slides/slide151.xml"  /><Relationship Id="rId154" Type="http://schemas.openxmlformats.org/officeDocument/2006/relationships/slide" Target="slides/slide152.xml"  /><Relationship Id="rId155" Type="http://schemas.openxmlformats.org/officeDocument/2006/relationships/slide" Target="slides/slide153.xml"  /><Relationship Id="rId156" Type="http://schemas.openxmlformats.org/officeDocument/2006/relationships/slide" Target="slides/slide154.xml"  /><Relationship Id="rId157" Type="http://schemas.openxmlformats.org/officeDocument/2006/relationships/slide" Target="slides/slide155.xml"  /><Relationship Id="rId158" Type="http://schemas.openxmlformats.org/officeDocument/2006/relationships/slide" Target="slides/slide156.xml"  /><Relationship Id="rId159" Type="http://schemas.openxmlformats.org/officeDocument/2006/relationships/slide" Target="slides/slide157.xml"  /><Relationship Id="rId16" Type="http://schemas.openxmlformats.org/officeDocument/2006/relationships/slide" Target="slides/slide14.xml"  /><Relationship Id="rId160" Type="http://schemas.openxmlformats.org/officeDocument/2006/relationships/slide" Target="slides/slide158.xml"  /><Relationship Id="rId161" Type="http://schemas.openxmlformats.org/officeDocument/2006/relationships/slide" Target="slides/slide159.xml"  /><Relationship Id="rId162" Type="http://schemas.openxmlformats.org/officeDocument/2006/relationships/slide" Target="slides/slide160.xml"  /><Relationship Id="rId163" Type="http://schemas.openxmlformats.org/officeDocument/2006/relationships/slide" Target="slides/slide161.xml"  /><Relationship Id="rId164" Type="http://schemas.openxmlformats.org/officeDocument/2006/relationships/slide" Target="slides/slide162.xml"  /><Relationship Id="rId165" Type="http://schemas.openxmlformats.org/officeDocument/2006/relationships/slide" Target="slides/slide163.xml"  /><Relationship Id="rId166" Type="http://schemas.openxmlformats.org/officeDocument/2006/relationships/slide" Target="slides/slide164.xml"  /><Relationship Id="rId167" Type="http://schemas.openxmlformats.org/officeDocument/2006/relationships/slide" Target="slides/slide165.xml"  /><Relationship Id="rId168" Type="http://schemas.openxmlformats.org/officeDocument/2006/relationships/slide" Target="slides/slide166.xml"  /><Relationship Id="rId169" Type="http://schemas.openxmlformats.org/officeDocument/2006/relationships/slide" Target="slides/slide167.xml"  /><Relationship Id="rId17" Type="http://schemas.openxmlformats.org/officeDocument/2006/relationships/slide" Target="slides/slide15.xml"  /><Relationship Id="rId170" Type="http://schemas.openxmlformats.org/officeDocument/2006/relationships/slide" Target="slides/slide168.xml"  /><Relationship Id="rId171" Type="http://schemas.openxmlformats.org/officeDocument/2006/relationships/slide" Target="slides/slide169.xml"  /><Relationship Id="rId172" Type="http://schemas.openxmlformats.org/officeDocument/2006/relationships/slide" Target="slides/slide170.xml"  /><Relationship Id="rId173" Type="http://schemas.openxmlformats.org/officeDocument/2006/relationships/slide" Target="slides/slide171.xml"  /><Relationship Id="rId174" Type="http://schemas.openxmlformats.org/officeDocument/2006/relationships/slide" Target="slides/slide172.xml"  /><Relationship Id="rId175" Type="http://schemas.openxmlformats.org/officeDocument/2006/relationships/slide" Target="slides/slide173.xml"  /><Relationship Id="rId176" Type="http://schemas.openxmlformats.org/officeDocument/2006/relationships/slide" Target="slides/slide174.xml"  /><Relationship Id="rId177" Type="http://schemas.openxmlformats.org/officeDocument/2006/relationships/slide" Target="slides/slide175.xml"  /><Relationship Id="rId178" Type="http://schemas.openxmlformats.org/officeDocument/2006/relationships/slide" Target="slides/slide176.xml"  /><Relationship Id="rId179" Type="http://schemas.openxmlformats.org/officeDocument/2006/relationships/slide" Target="slides/slide177.xml"  /><Relationship Id="rId18" Type="http://schemas.openxmlformats.org/officeDocument/2006/relationships/slide" Target="slides/slide16.xml"  /><Relationship Id="rId180" Type="http://schemas.openxmlformats.org/officeDocument/2006/relationships/slide" Target="slides/slide178.xml"  /><Relationship Id="rId181" Type="http://schemas.openxmlformats.org/officeDocument/2006/relationships/slide" Target="slides/slide179.xml"  /><Relationship Id="rId182" Type="http://schemas.openxmlformats.org/officeDocument/2006/relationships/slide" Target="slides/slide180.xml"  /><Relationship Id="rId183" Type="http://schemas.openxmlformats.org/officeDocument/2006/relationships/slide" Target="slides/slide181.xml"  /><Relationship Id="rId184" Type="http://schemas.openxmlformats.org/officeDocument/2006/relationships/slide" Target="slides/slide182.xml"  /><Relationship Id="rId185" Type="http://schemas.openxmlformats.org/officeDocument/2006/relationships/slide" Target="slides/slide183.xml"  /><Relationship Id="rId186" Type="http://schemas.openxmlformats.org/officeDocument/2006/relationships/slide" Target="slides/slide184.xml"  /><Relationship Id="rId187" Type="http://schemas.openxmlformats.org/officeDocument/2006/relationships/slide" Target="slides/slide185.xml"  /><Relationship Id="rId188" Type="http://schemas.openxmlformats.org/officeDocument/2006/relationships/slide" Target="slides/slide186.xml"  /><Relationship Id="rId189" Type="http://schemas.openxmlformats.org/officeDocument/2006/relationships/slide" Target="slides/slide187.xml"  /><Relationship Id="rId19" Type="http://schemas.openxmlformats.org/officeDocument/2006/relationships/slide" Target="slides/slide17.xml"  /><Relationship Id="rId190" Type="http://schemas.openxmlformats.org/officeDocument/2006/relationships/slide" Target="slides/slide188.xml"  /><Relationship Id="rId191" Type="http://schemas.openxmlformats.org/officeDocument/2006/relationships/slide" Target="slides/slide189.xml"  /><Relationship Id="rId192" Type="http://schemas.openxmlformats.org/officeDocument/2006/relationships/slide" Target="slides/slide190.xml"  /><Relationship Id="rId193" Type="http://schemas.openxmlformats.org/officeDocument/2006/relationships/slide" Target="slides/slide191.xml"  /><Relationship Id="rId194" Type="http://schemas.openxmlformats.org/officeDocument/2006/relationships/slide" Target="slides/slide192.xml"  /><Relationship Id="rId195" Type="http://schemas.openxmlformats.org/officeDocument/2006/relationships/slide" Target="slides/slide193.xml"  /><Relationship Id="rId196" Type="http://schemas.openxmlformats.org/officeDocument/2006/relationships/slide" Target="slides/slide194.xml"  /><Relationship Id="rId197" Type="http://schemas.openxmlformats.org/officeDocument/2006/relationships/slide" Target="slides/slide195.xml"  /><Relationship Id="rId198" Type="http://schemas.openxmlformats.org/officeDocument/2006/relationships/slide" Target="slides/slide196.xml"  /><Relationship Id="rId199" Type="http://schemas.openxmlformats.org/officeDocument/2006/relationships/slide" Target="slides/slide197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8.xml"  /><Relationship Id="rId200" Type="http://schemas.openxmlformats.org/officeDocument/2006/relationships/slide" Target="slides/slide198.xml"  /><Relationship Id="rId201" Type="http://schemas.openxmlformats.org/officeDocument/2006/relationships/slide" Target="slides/slide199.xml"  /><Relationship Id="rId202" Type="http://schemas.openxmlformats.org/officeDocument/2006/relationships/slide" Target="slides/slide200.xml"  /><Relationship Id="rId203" Type="http://schemas.openxmlformats.org/officeDocument/2006/relationships/slide" Target="slides/slide201.xml"  /><Relationship Id="rId204" Type="http://schemas.openxmlformats.org/officeDocument/2006/relationships/slide" Target="slides/slide202.xml"  /><Relationship Id="rId205" Type="http://schemas.openxmlformats.org/officeDocument/2006/relationships/slide" Target="slides/slide203.xml"  /><Relationship Id="rId206" Type="http://schemas.openxmlformats.org/officeDocument/2006/relationships/slide" Target="slides/slide204.xml"  /><Relationship Id="rId207" Type="http://schemas.openxmlformats.org/officeDocument/2006/relationships/slide" Target="slides/slide205.xml"  /><Relationship Id="rId208" Type="http://schemas.openxmlformats.org/officeDocument/2006/relationships/slide" Target="slides/slide206.xml"  /><Relationship Id="rId209" Type="http://schemas.openxmlformats.org/officeDocument/2006/relationships/slide" Target="slides/slide207.xml"  /><Relationship Id="rId21" Type="http://schemas.openxmlformats.org/officeDocument/2006/relationships/slide" Target="slides/slide19.xml"  /><Relationship Id="rId210" Type="http://schemas.openxmlformats.org/officeDocument/2006/relationships/slide" Target="slides/slide208.xml"  /><Relationship Id="rId211" Type="http://schemas.openxmlformats.org/officeDocument/2006/relationships/slide" Target="slides/slide209.xml"  /><Relationship Id="rId212" Type="http://schemas.openxmlformats.org/officeDocument/2006/relationships/slide" Target="slides/slide210.xml"  /><Relationship Id="rId213" Type="http://schemas.openxmlformats.org/officeDocument/2006/relationships/slide" Target="slides/slide211.xml"  /><Relationship Id="rId214" Type="http://schemas.openxmlformats.org/officeDocument/2006/relationships/slide" Target="slides/slide212.xml"  /><Relationship Id="rId215" Type="http://schemas.openxmlformats.org/officeDocument/2006/relationships/slide" Target="slides/slide213.xml"  /><Relationship Id="rId216" Type="http://schemas.openxmlformats.org/officeDocument/2006/relationships/slide" Target="slides/slide214.xml"  /><Relationship Id="rId217" Type="http://schemas.openxmlformats.org/officeDocument/2006/relationships/slide" Target="slides/slide215.xml"  /><Relationship Id="rId218" Type="http://schemas.openxmlformats.org/officeDocument/2006/relationships/slide" Target="slides/slide216.xml"  /><Relationship Id="rId219" Type="http://schemas.openxmlformats.org/officeDocument/2006/relationships/slide" Target="slides/slide217.xml"  /><Relationship Id="rId22" Type="http://schemas.openxmlformats.org/officeDocument/2006/relationships/slide" Target="slides/slide20.xml"  /><Relationship Id="rId220" Type="http://schemas.openxmlformats.org/officeDocument/2006/relationships/slide" Target="slides/slide218.xml"  /><Relationship Id="rId221" Type="http://schemas.openxmlformats.org/officeDocument/2006/relationships/slide" Target="slides/slide219.xml"  /><Relationship Id="rId222" Type="http://schemas.openxmlformats.org/officeDocument/2006/relationships/slide" Target="slides/slide220.xml"  /><Relationship Id="rId223" Type="http://schemas.openxmlformats.org/officeDocument/2006/relationships/slide" Target="slides/slide221.xml"  /><Relationship Id="rId224" Type="http://schemas.openxmlformats.org/officeDocument/2006/relationships/slide" Target="slides/slide222.xml"  /><Relationship Id="rId225" Type="http://schemas.openxmlformats.org/officeDocument/2006/relationships/slide" Target="slides/slide223.xml"  /><Relationship Id="rId226" Type="http://schemas.openxmlformats.org/officeDocument/2006/relationships/slide" Target="slides/slide224.xml"  /><Relationship Id="rId227" Type="http://schemas.openxmlformats.org/officeDocument/2006/relationships/slide" Target="slides/slide225.xml"  /><Relationship Id="rId228" Type="http://schemas.openxmlformats.org/officeDocument/2006/relationships/slide" Target="slides/slide226.xml"  /><Relationship Id="rId229" Type="http://schemas.openxmlformats.org/officeDocument/2006/relationships/slide" Target="slides/slide227.xml"  /><Relationship Id="rId23" Type="http://schemas.openxmlformats.org/officeDocument/2006/relationships/slide" Target="slides/slide21.xml"  /><Relationship Id="rId230" Type="http://schemas.openxmlformats.org/officeDocument/2006/relationships/slide" Target="slides/slide228.xml"  /><Relationship Id="rId231" Type="http://schemas.openxmlformats.org/officeDocument/2006/relationships/slide" Target="slides/slide229.xml"  /><Relationship Id="rId232" Type="http://schemas.openxmlformats.org/officeDocument/2006/relationships/slide" Target="slides/slide230.xml"  /><Relationship Id="rId233" Type="http://schemas.openxmlformats.org/officeDocument/2006/relationships/slide" Target="slides/slide231.xml"  /><Relationship Id="rId234" Type="http://schemas.openxmlformats.org/officeDocument/2006/relationships/slide" Target="slides/slide232.xml"  /><Relationship Id="rId235" Type="http://schemas.openxmlformats.org/officeDocument/2006/relationships/slide" Target="slides/slide233.xml"  /><Relationship Id="rId236" Type="http://schemas.openxmlformats.org/officeDocument/2006/relationships/slide" Target="slides/slide234.xml"  /><Relationship Id="rId237" Type="http://schemas.openxmlformats.org/officeDocument/2006/relationships/slide" Target="slides/slide235.xml"  /><Relationship Id="rId238" Type="http://schemas.openxmlformats.org/officeDocument/2006/relationships/slide" Target="slides/slide236.xml"  /><Relationship Id="rId239" Type="http://schemas.openxmlformats.org/officeDocument/2006/relationships/slide" Target="slides/slide237.xml"  /><Relationship Id="rId24" Type="http://schemas.openxmlformats.org/officeDocument/2006/relationships/slide" Target="slides/slide22.xml"  /><Relationship Id="rId240" Type="http://schemas.openxmlformats.org/officeDocument/2006/relationships/slide" Target="slides/slide238.xml"  /><Relationship Id="rId241" Type="http://schemas.openxmlformats.org/officeDocument/2006/relationships/slide" Target="slides/slide239.xml"  /><Relationship Id="rId242" Type="http://schemas.openxmlformats.org/officeDocument/2006/relationships/slide" Target="slides/slide240.xml"  /><Relationship Id="rId243" Type="http://schemas.openxmlformats.org/officeDocument/2006/relationships/slide" Target="slides/slide241.xml"  /><Relationship Id="rId244" Type="http://schemas.openxmlformats.org/officeDocument/2006/relationships/slide" Target="slides/slide242.xml"  /><Relationship Id="rId245" Type="http://schemas.openxmlformats.org/officeDocument/2006/relationships/slide" Target="slides/slide243.xml"  /><Relationship Id="rId246" Type="http://schemas.openxmlformats.org/officeDocument/2006/relationships/slide" Target="slides/slide244.xml"  /><Relationship Id="rId247" Type="http://schemas.openxmlformats.org/officeDocument/2006/relationships/slide" Target="slides/slide245.xml"  /><Relationship Id="rId248" Type="http://schemas.openxmlformats.org/officeDocument/2006/relationships/slide" Target="slides/slide246.xml"  /><Relationship Id="rId249" Type="http://schemas.openxmlformats.org/officeDocument/2006/relationships/slide" Target="slides/slide247.xml"  /><Relationship Id="rId25" Type="http://schemas.openxmlformats.org/officeDocument/2006/relationships/slide" Target="slides/slide23.xml"  /><Relationship Id="rId250" Type="http://schemas.openxmlformats.org/officeDocument/2006/relationships/slide" Target="slides/slide248.xml"  /><Relationship Id="rId251" Type="http://schemas.openxmlformats.org/officeDocument/2006/relationships/slide" Target="slides/slide249.xml"  /><Relationship Id="rId252" Type="http://schemas.openxmlformats.org/officeDocument/2006/relationships/slide" Target="slides/slide250.xml"  /><Relationship Id="rId253" Type="http://schemas.openxmlformats.org/officeDocument/2006/relationships/slide" Target="slides/slide251.xml"  /><Relationship Id="rId254" Type="http://schemas.openxmlformats.org/officeDocument/2006/relationships/slide" Target="slides/slide252.xml"  /><Relationship Id="rId255" Type="http://schemas.openxmlformats.org/officeDocument/2006/relationships/slide" Target="slides/slide253.xml"  /><Relationship Id="rId256" Type="http://schemas.openxmlformats.org/officeDocument/2006/relationships/slide" Target="slides/slide254.xml"  /><Relationship Id="rId257" Type="http://schemas.openxmlformats.org/officeDocument/2006/relationships/slide" Target="slides/slide255.xml"  /><Relationship Id="rId258" Type="http://schemas.openxmlformats.org/officeDocument/2006/relationships/slide" Target="slides/slide256.xml"  /><Relationship Id="rId259" Type="http://schemas.openxmlformats.org/officeDocument/2006/relationships/slide" Target="slides/slide257.xml"  /><Relationship Id="rId26" Type="http://schemas.openxmlformats.org/officeDocument/2006/relationships/slide" Target="slides/slide24.xml"  /><Relationship Id="rId260" Type="http://schemas.openxmlformats.org/officeDocument/2006/relationships/slide" Target="slides/slide258.xml"  /><Relationship Id="rId261" Type="http://schemas.openxmlformats.org/officeDocument/2006/relationships/slide" Target="slides/slide259.xml"  /><Relationship Id="rId262" Type="http://schemas.openxmlformats.org/officeDocument/2006/relationships/slide" Target="slides/slide260.xml"  /><Relationship Id="rId263" Type="http://schemas.openxmlformats.org/officeDocument/2006/relationships/slide" Target="slides/slide261.xml"  /><Relationship Id="rId264" Type="http://schemas.openxmlformats.org/officeDocument/2006/relationships/slide" Target="slides/slide262.xml"  /><Relationship Id="rId265" Type="http://schemas.openxmlformats.org/officeDocument/2006/relationships/slide" Target="slides/slide263.xml"  /><Relationship Id="rId266" Type="http://schemas.openxmlformats.org/officeDocument/2006/relationships/slide" Target="slides/slide264.xml"  /><Relationship Id="rId267" Type="http://schemas.openxmlformats.org/officeDocument/2006/relationships/slide" Target="slides/slide265.xml"  /><Relationship Id="rId268" Type="http://schemas.openxmlformats.org/officeDocument/2006/relationships/slide" Target="slides/slide266.xml"  /><Relationship Id="rId269" Type="http://schemas.openxmlformats.org/officeDocument/2006/relationships/slide" Target="slides/slide267.xml"  /><Relationship Id="rId27" Type="http://schemas.openxmlformats.org/officeDocument/2006/relationships/slide" Target="slides/slide25.xml"  /><Relationship Id="rId270" Type="http://schemas.openxmlformats.org/officeDocument/2006/relationships/slide" Target="slides/slide268.xml"  /><Relationship Id="rId271" Type="http://schemas.openxmlformats.org/officeDocument/2006/relationships/slide" Target="slides/slide269.xml"  /><Relationship Id="rId272" Type="http://schemas.openxmlformats.org/officeDocument/2006/relationships/slide" Target="slides/slide270.xml"  /><Relationship Id="rId273" Type="http://schemas.openxmlformats.org/officeDocument/2006/relationships/slide" Target="slides/slide271.xml"  /><Relationship Id="rId274" Type="http://schemas.openxmlformats.org/officeDocument/2006/relationships/slide" Target="slides/slide272.xml"  /><Relationship Id="rId275" Type="http://schemas.openxmlformats.org/officeDocument/2006/relationships/slide" Target="slides/slide273.xml"  /><Relationship Id="rId276" Type="http://schemas.openxmlformats.org/officeDocument/2006/relationships/slide" Target="slides/slide274.xml"  /><Relationship Id="rId277" Type="http://schemas.openxmlformats.org/officeDocument/2006/relationships/slide" Target="slides/slide275.xml"  /><Relationship Id="rId278" Type="http://schemas.openxmlformats.org/officeDocument/2006/relationships/slide" Target="slides/slide276.xml"  /><Relationship Id="rId279" Type="http://schemas.openxmlformats.org/officeDocument/2006/relationships/slide" Target="slides/slide277.xml"  /><Relationship Id="rId28" Type="http://schemas.openxmlformats.org/officeDocument/2006/relationships/slide" Target="slides/slide26.xml"  /><Relationship Id="rId280" Type="http://schemas.openxmlformats.org/officeDocument/2006/relationships/slide" Target="slides/slide278.xml"  /><Relationship Id="rId281" Type="http://schemas.openxmlformats.org/officeDocument/2006/relationships/slide" Target="slides/slide279.xml"  /><Relationship Id="rId282" Type="http://schemas.openxmlformats.org/officeDocument/2006/relationships/slide" Target="slides/slide280.xml"  /><Relationship Id="rId283" Type="http://schemas.openxmlformats.org/officeDocument/2006/relationships/slide" Target="slides/slide281.xml"  /><Relationship Id="rId284" Type="http://schemas.openxmlformats.org/officeDocument/2006/relationships/slide" Target="slides/slide282.xml"  /><Relationship Id="rId285" Type="http://schemas.openxmlformats.org/officeDocument/2006/relationships/slide" Target="slides/slide283.xml"  /><Relationship Id="rId286" Type="http://schemas.openxmlformats.org/officeDocument/2006/relationships/slide" Target="slides/slide284.xml"  /><Relationship Id="rId287" Type="http://schemas.openxmlformats.org/officeDocument/2006/relationships/slide" Target="slides/slide285.xml"  /><Relationship Id="rId288" Type="http://schemas.openxmlformats.org/officeDocument/2006/relationships/slide" Target="slides/slide286.xml"  /><Relationship Id="rId289" Type="http://schemas.openxmlformats.org/officeDocument/2006/relationships/slide" Target="slides/slide287.xml"  /><Relationship Id="rId29" Type="http://schemas.openxmlformats.org/officeDocument/2006/relationships/slide" Target="slides/slide27.xml"  /><Relationship Id="rId290" Type="http://schemas.openxmlformats.org/officeDocument/2006/relationships/slide" Target="slides/slide288.xml"  /><Relationship Id="rId291" Type="http://schemas.openxmlformats.org/officeDocument/2006/relationships/slide" Target="slides/slide289.xml"  /><Relationship Id="rId292" Type="http://schemas.openxmlformats.org/officeDocument/2006/relationships/slide" Target="slides/slide290.xml"  /><Relationship Id="rId293" Type="http://schemas.openxmlformats.org/officeDocument/2006/relationships/slide" Target="slides/slide291.xml"  /><Relationship Id="rId294" Type="http://schemas.openxmlformats.org/officeDocument/2006/relationships/slide" Target="slides/slide292.xml"  /><Relationship Id="rId295" Type="http://schemas.openxmlformats.org/officeDocument/2006/relationships/slide" Target="slides/slide293.xml"  /><Relationship Id="rId296" Type="http://schemas.openxmlformats.org/officeDocument/2006/relationships/slide" Target="slides/slide294.xml"  /><Relationship Id="rId297" Type="http://schemas.openxmlformats.org/officeDocument/2006/relationships/slide" Target="slides/slide295.xml"  /><Relationship Id="rId298" Type="http://schemas.openxmlformats.org/officeDocument/2006/relationships/slide" Target="slides/slide296.xml"  /><Relationship Id="rId299" Type="http://schemas.openxmlformats.org/officeDocument/2006/relationships/slide" Target="slides/slide297.xml"  /><Relationship Id="rId3" Type="http://schemas.openxmlformats.org/officeDocument/2006/relationships/slide" Target="slides/slide1.xml"  /><Relationship Id="rId30" Type="http://schemas.openxmlformats.org/officeDocument/2006/relationships/slide" Target="slides/slide28.xml"  /><Relationship Id="rId300" Type="http://schemas.openxmlformats.org/officeDocument/2006/relationships/slide" Target="slides/slide298.xml"  /><Relationship Id="rId301" Type="http://schemas.openxmlformats.org/officeDocument/2006/relationships/slide" Target="slides/slide299.xml"  /><Relationship Id="rId302" Type="http://schemas.openxmlformats.org/officeDocument/2006/relationships/slide" Target="slides/slide300.xml"  /><Relationship Id="rId303" Type="http://schemas.openxmlformats.org/officeDocument/2006/relationships/slide" Target="slides/slide301.xml"  /><Relationship Id="rId304" Type="http://schemas.openxmlformats.org/officeDocument/2006/relationships/slide" Target="slides/slide302.xml"  /><Relationship Id="rId305" Type="http://schemas.openxmlformats.org/officeDocument/2006/relationships/slide" Target="slides/slide303.xml"  /><Relationship Id="rId306" Type="http://schemas.openxmlformats.org/officeDocument/2006/relationships/slide" Target="slides/slide304.xml"  /><Relationship Id="rId307" Type="http://schemas.openxmlformats.org/officeDocument/2006/relationships/slide" Target="slides/slide305.xml"  /><Relationship Id="rId308" Type="http://schemas.openxmlformats.org/officeDocument/2006/relationships/slide" Target="slides/slide306.xml"  /><Relationship Id="rId309" Type="http://schemas.openxmlformats.org/officeDocument/2006/relationships/slide" Target="slides/slide307.xml"  /><Relationship Id="rId31" Type="http://schemas.openxmlformats.org/officeDocument/2006/relationships/slide" Target="slides/slide29.xml"  /><Relationship Id="rId310" Type="http://schemas.openxmlformats.org/officeDocument/2006/relationships/slide" Target="slides/slide308.xml"  /><Relationship Id="rId311" Type="http://schemas.openxmlformats.org/officeDocument/2006/relationships/slide" Target="slides/slide309.xml"  /><Relationship Id="rId312" Type="http://schemas.openxmlformats.org/officeDocument/2006/relationships/slide" Target="slides/slide310.xml"  /><Relationship Id="rId313" Type="http://schemas.openxmlformats.org/officeDocument/2006/relationships/slide" Target="slides/slide311.xml"  /><Relationship Id="rId314" Type="http://schemas.openxmlformats.org/officeDocument/2006/relationships/slide" Target="slides/slide312.xml"  /><Relationship Id="rId315" Type="http://schemas.openxmlformats.org/officeDocument/2006/relationships/slide" Target="slides/slide313.xml"  /><Relationship Id="rId316" Type="http://schemas.openxmlformats.org/officeDocument/2006/relationships/slide" Target="slides/slide314.xml"  /><Relationship Id="rId317" Type="http://schemas.openxmlformats.org/officeDocument/2006/relationships/slide" Target="slides/slide315.xml"  /><Relationship Id="rId318" Type="http://schemas.openxmlformats.org/officeDocument/2006/relationships/slide" Target="slides/slide316.xml"  /><Relationship Id="rId319" Type="http://schemas.openxmlformats.org/officeDocument/2006/relationships/slide" Target="slides/slide317.xml"  /><Relationship Id="rId32" Type="http://schemas.openxmlformats.org/officeDocument/2006/relationships/slide" Target="slides/slide30.xml"  /><Relationship Id="rId320" Type="http://schemas.openxmlformats.org/officeDocument/2006/relationships/slide" Target="slides/slide318.xml"  /><Relationship Id="rId321" Type="http://schemas.openxmlformats.org/officeDocument/2006/relationships/presProps" Target="presProps.xml"  /><Relationship Id="rId322" Type="http://schemas.openxmlformats.org/officeDocument/2006/relationships/viewProps" Target="viewProps.xml"  /><Relationship Id="rId323" Type="http://schemas.openxmlformats.org/officeDocument/2006/relationships/theme" Target="theme/theme1.xml"  /><Relationship Id="rId324" Type="http://schemas.openxmlformats.org/officeDocument/2006/relationships/tableStyles" Target="tableStyles.xml"  /><Relationship Id="rId33" Type="http://schemas.openxmlformats.org/officeDocument/2006/relationships/slide" Target="slides/slide31.xml"  /><Relationship Id="rId34" Type="http://schemas.openxmlformats.org/officeDocument/2006/relationships/slide" Target="slides/slide32.xml"  /><Relationship Id="rId35" Type="http://schemas.openxmlformats.org/officeDocument/2006/relationships/slide" Target="slides/slide33.xml"  /><Relationship Id="rId36" Type="http://schemas.openxmlformats.org/officeDocument/2006/relationships/slide" Target="slides/slide34.xml"  /><Relationship Id="rId37" Type="http://schemas.openxmlformats.org/officeDocument/2006/relationships/slide" Target="slides/slide35.xml"  /><Relationship Id="rId38" Type="http://schemas.openxmlformats.org/officeDocument/2006/relationships/slide" Target="slides/slide36.xml"  /><Relationship Id="rId39" Type="http://schemas.openxmlformats.org/officeDocument/2006/relationships/slide" Target="slides/slide37.xml"  /><Relationship Id="rId4" Type="http://schemas.openxmlformats.org/officeDocument/2006/relationships/slide" Target="slides/slide2.xml"  /><Relationship Id="rId40" Type="http://schemas.openxmlformats.org/officeDocument/2006/relationships/slide" Target="slides/slide38.xml"  /><Relationship Id="rId41" Type="http://schemas.openxmlformats.org/officeDocument/2006/relationships/slide" Target="slides/slide39.xml"  /><Relationship Id="rId42" Type="http://schemas.openxmlformats.org/officeDocument/2006/relationships/slide" Target="slides/slide40.xml"  /><Relationship Id="rId43" Type="http://schemas.openxmlformats.org/officeDocument/2006/relationships/slide" Target="slides/slide41.xml"  /><Relationship Id="rId44" Type="http://schemas.openxmlformats.org/officeDocument/2006/relationships/slide" Target="slides/slide42.xml"  /><Relationship Id="rId45" Type="http://schemas.openxmlformats.org/officeDocument/2006/relationships/slide" Target="slides/slide43.xml"  /><Relationship Id="rId46" Type="http://schemas.openxmlformats.org/officeDocument/2006/relationships/slide" Target="slides/slide44.xml"  /><Relationship Id="rId47" Type="http://schemas.openxmlformats.org/officeDocument/2006/relationships/slide" Target="slides/slide45.xml"  /><Relationship Id="rId48" Type="http://schemas.openxmlformats.org/officeDocument/2006/relationships/slide" Target="slides/slide46.xml"  /><Relationship Id="rId49" Type="http://schemas.openxmlformats.org/officeDocument/2006/relationships/slide" Target="slides/slide47.xml"  /><Relationship Id="rId5" Type="http://schemas.openxmlformats.org/officeDocument/2006/relationships/slide" Target="slides/slide3.xml"  /><Relationship Id="rId50" Type="http://schemas.openxmlformats.org/officeDocument/2006/relationships/slide" Target="slides/slide48.xml"  /><Relationship Id="rId51" Type="http://schemas.openxmlformats.org/officeDocument/2006/relationships/slide" Target="slides/slide49.xml"  /><Relationship Id="rId52" Type="http://schemas.openxmlformats.org/officeDocument/2006/relationships/slide" Target="slides/slide50.xml"  /><Relationship Id="rId53" Type="http://schemas.openxmlformats.org/officeDocument/2006/relationships/slide" Target="slides/slide51.xml"  /><Relationship Id="rId54" Type="http://schemas.openxmlformats.org/officeDocument/2006/relationships/slide" Target="slides/slide52.xml"  /><Relationship Id="rId55" Type="http://schemas.openxmlformats.org/officeDocument/2006/relationships/slide" Target="slides/slide53.xml"  /><Relationship Id="rId56" Type="http://schemas.openxmlformats.org/officeDocument/2006/relationships/slide" Target="slides/slide54.xml"  /><Relationship Id="rId57" Type="http://schemas.openxmlformats.org/officeDocument/2006/relationships/slide" Target="slides/slide55.xml"  /><Relationship Id="rId58" Type="http://schemas.openxmlformats.org/officeDocument/2006/relationships/slide" Target="slides/slide56.xml"  /><Relationship Id="rId59" Type="http://schemas.openxmlformats.org/officeDocument/2006/relationships/slide" Target="slides/slide57.xml"  /><Relationship Id="rId6" Type="http://schemas.openxmlformats.org/officeDocument/2006/relationships/slide" Target="slides/slide4.xml"  /><Relationship Id="rId60" Type="http://schemas.openxmlformats.org/officeDocument/2006/relationships/slide" Target="slides/slide58.xml"  /><Relationship Id="rId61" Type="http://schemas.openxmlformats.org/officeDocument/2006/relationships/slide" Target="slides/slide59.xml"  /><Relationship Id="rId62" Type="http://schemas.openxmlformats.org/officeDocument/2006/relationships/slide" Target="slides/slide60.xml"  /><Relationship Id="rId63" Type="http://schemas.openxmlformats.org/officeDocument/2006/relationships/slide" Target="slides/slide61.xml"  /><Relationship Id="rId64" Type="http://schemas.openxmlformats.org/officeDocument/2006/relationships/slide" Target="slides/slide62.xml"  /><Relationship Id="rId65" Type="http://schemas.openxmlformats.org/officeDocument/2006/relationships/slide" Target="slides/slide63.xml"  /><Relationship Id="rId66" Type="http://schemas.openxmlformats.org/officeDocument/2006/relationships/slide" Target="slides/slide64.xml"  /><Relationship Id="rId67" Type="http://schemas.openxmlformats.org/officeDocument/2006/relationships/slide" Target="slides/slide65.xml"  /><Relationship Id="rId68" Type="http://schemas.openxmlformats.org/officeDocument/2006/relationships/slide" Target="slides/slide66.xml"  /><Relationship Id="rId69" Type="http://schemas.openxmlformats.org/officeDocument/2006/relationships/slide" Target="slides/slide67.xml"  /><Relationship Id="rId7" Type="http://schemas.openxmlformats.org/officeDocument/2006/relationships/slide" Target="slides/slide5.xml"  /><Relationship Id="rId70" Type="http://schemas.openxmlformats.org/officeDocument/2006/relationships/slide" Target="slides/slide68.xml"  /><Relationship Id="rId71" Type="http://schemas.openxmlformats.org/officeDocument/2006/relationships/slide" Target="slides/slide69.xml"  /><Relationship Id="rId72" Type="http://schemas.openxmlformats.org/officeDocument/2006/relationships/slide" Target="slides/slide70.xml"  /><Relationship Id="rId73" Type="http://schemas.openxmlformats.org/officeDocument/2006/relationships/slide" Target="slides/slide71.xml"  /><Relationship Id="rId74" Type="http://schemas.openxmlformats.org/officeDocument/2006/relationships/slide" Target="slides/slide72.xml"  /><Relationship Id="rId75" Type="http://schemas.openxmlformats.org/officeDocument/2006/relationships/slide" Target="slides/slide73.xml"  /><Relationship Id="rId76" Type="http://schemas.openxmlformats.org/officeDocument/2006/relationships/slide" Target="slides/slide74.xml"  /><Relationship Id="rId77" Type="http://schemas.openxmlformats.org/officeDocument/2006/relationships/slide" Target="slides/slide75.xml"  /><Relationship Id="rId78" Type="http://schemas.openxmlformats.org/officeDocument/2006/relationships/slide" Target="slides/slide76.xml"  /><Relationship Id="rId79" Type="http://schemas.openxmlformats.org/officeDocument/2006/relationships/slide" Target="slides/slide77.xml"  /><Relationship Id="rId8" Type="http://schemas.openxmlformats.org/officeDocument/2006/relationships/slide" Target="slides/slide6.xml"  /><Relationship Id="rId80" Type="http://schemas.openxmlformats.org/officeDocument/2006/relationships/slide" Target="slides/slide78.xml"  /><Relationship Id="rId81" Type="http://schemas.openxmlformats.org/officeDocument/2006/relationships/slide" Target="slides/slide79.xml"  /><Relationship Id="rId82" Type="http://schemas.openxmlformats.org/officeDocument/2006/relationships/slide" Target="slides/slide80.xml"  /><Relationship Id="rId83" Type="http://schemas.openxmlformats.org/officeDocument/2006/relationships/slide" Target="slides/slide81.xml"  /><Relationship Id="rId84" Type="http://schemas.openxmlformats.org/officeDocument/2006/relationships/slide" Target="slides/slide82.xml"  /><Relationship Id="rId85" Type="http://schemas.openxmlformats.org/officeDocument/2006/relationships/slide" Target="slides/slide83.xml"  /><Relationship Id="rId86" Type="http://schemas.openxmlformats.org/officeDocument/2006/relationships/slide" Target="slides/slide84.xml"  /><Relationship Id="rId87" Type="http://schemas.openxmlformats.org/officeDocument/2006/relationships/slide" Target="slides/slide85.xml"  /><Relationship Id="rId88" Type="http://schemas.openxmlformats.org/officeDocument/2006/relationships/slide" Target="slides/slide86.xml"  /><Relationship Id="rId89" Type="http://schemas.openxmlformats.org/officeDocument/2006/relationships/slide" Target="slides/slide87.xml"  /><Relationship Id="rId9" Type="http://schemas.openxmlformats.org/officeDocument/2006/relationships/slide" Target="slides/slide7.xml"  /><Relationship Id="rId90" Type="http://schemas.openxmlformats.org/officeDocument/2006/relationships/slide" Target="slides/slide88.xml"  /><Relationship Id="rId91" Type="http://schemas.openxmlformats.org/officeDocument/2006/relationships/slide" Target="slides/slide89.xml"  /><Relationship Id="rId92" Type="http://schemas.openxmlformats.org/officeDocument/2006/relationships/slide" Target="slides/slide90.xml"  /><Relationship Id="rId93" Type="http://schemas.openxmlformats.org/officeDocument/2006/relationships/slide" Target="slides/slide91.xml"  /><Relationship Id="rId94" Type="http://schemas.openxmlformats.org/officeDocument/2006/relationships/slide" Target="slides/slide92.xml"  /><Relationship Id="rId95" Type="http://schemas.openxmlformats.org/officeDocument/2006/relationships/slide" Target="slides/slide93.xml"  /><Relationship Id="rId96" Type="http://schemas.openxmlformats.org/officeDocument/2006/relationships/slide" Target="slides/slide94.xml"  /><Relationship Id="rId97" Type="http://schemas.openxmlformats.org/officeDocument/2006/relationships/slide" Target="slides/slide95.xml"  /><Relationship Id="rId98" Type="http://schemas.openxmlformats.org/officeDocument/2006/relationships/slide" Target="slides/slide96.xml"  /><Relationship Id="rId99" Type="http://schemas.openxmlformats.org/officeDocument/2006/relationships/slide" Target="slides/slide9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2023-10-28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04.xml"  /><Relationship Id="rId2" Type="http://schemas.openxmlformats.org/officeDocument/2006/relationships/notesMaster" Target="../notesMasters/notesMaster1.xml"  /></Relationships>
</file>

<file path=ppt/notesSlides/_rels/notesSlide10.xml.rels><?xml version="1.0" encoding="UTF-8" standalone="yes" ?><Relationships xmlns="http://schemas.openxmlformats.org/package/2006/relationships"><Relationship Id="rId1" Type="http://schemas.openxmlformats.org/officeDocument/2006/relationships/slide" Target="../slides/slide201.xml"  /><Relationship Id="rId2" Type="http://schemas.openxmlformats.org/officeDocument/2006/relationships/notesMaster" Target="../notesMasters/notesMaster1.xml"  /></Relationships>
</file>

<file path=ppt/notesSlides/_rels/notesSlide11.xml.rels><?xml version="1.0" encoding="UTF-8" standalone="yes" ?><Relationships xmlns="http://schemas.openxmlformats.org/package/2006/relationships"><Relationship Id="rId1" Type="http://schemas.openxmlformats.org/officeDocument/2006/relationships/slide" Target="../slides/slide213.xml"  /><Relationship Id="rId2" Type="http://schemas.openxmlformats.org/officeDocument/2006/relationships/notesMaster" Target="../notesMasters/notesMaster1.xml"  /></Relationships>
</file>

<file path=ppt/notesSlides/_rels/notesSlide12.xml.rels><?xml version="1.0" encoding="UTF-8" standalone="yes" ?><Relationships xmlns="http://schemas.openxmlformats.org/package/2006/relationships"><Relationship Id="rId1" Type="http://schemas.openxmlformats.org/officeDocument/2006/relationships/slide" Target="../slides/slide224.xml"  /><Relationship Id="rId2" Type="http://schemas.openxmlformats.org/officeDocument/2006/relationships/notesMaster" Target="../notesMasters/notesMaster1.xml"  /></Relationships>
</file>

<file path=ppt/notesSlides/_rels/notesSlide13.xml.rels><?xml version="1.0" encoding="UTF-8" standalone="yes" ?><Relationships xmlns="http://schemas.openxmlformats.org/package/2006/relationships"><Relationship Id="rId1" Type="http://schemas.openxmlformats.org/officeDocument/2006/relationships/slide" Target="../slides/slide235.xml"  /><Relationship Id="rId2" Type="http://schemas.openxmlformats.org/officeDocument/2006/relationships/notesMaster" Target="../notesMasters/notesMaster1.xml"  /></Relationships>
</file>

<file path=ppt/notesSlides/_rels/notesSlide14.xml.rels><?xml version="1.0" encoding="UTF-8" standalone="yes" ?><Relationships xmlns="http://schemas.openxmlformats.org/package/2006/relationships"><Relationship Id="rId1" Type="http://schemas.openxmlformats.org/officeDocument/2006/relationships/slide" Target="../slides/slide246.xml"  /><Relationship Id="rId2" Type="http://schemas.openxmlformats.org/officeDocument/2006/relationships/notesMaster" Target="../notesMasters/notesMaster1.xml"  /></Relationships>
</file>

<file path=ppt/notesSlides/_rels/notesSlide15.xml.rels><?xml version="1.0" encoding="UTF-8" standalone="yes" ?><Relationships xmlns="http://schemas.openxmlformats.org/package/2006/relationships"><Relationship Id="rId1" Type="http://schemas.openxmlformats.org/officeDocument/2006/relationships/slide" Target="../slides/slide257.xml"  /><Relationship Id="rId2" Type="http://schemas.openxmlformats.org/officeDocument/2006/relationships/notesMaster" Target="../notesMasters/notesMaster1.xml"  /></Relationships>
</file>

<file path=ppt/notesSlides/_rels/notesSlide16.xml.rels><?xml version="1.0" encoding="UTF-8" standalone="yes" ?><Relationships xmlns="http://schemas.openxmlformats.org/package/2006/relationships"><Relationship Id="rId1" Type="http://schemas.openxmlformats.org/officeDocument/2006/relationships/slide" Target="../slides/slide268.xml"  /><Relationship Id="rId2" Type="http://schemas.openxmlformats.org/officeDocument/2006/relationships/notesMaster" Target="../notesMasters/notesMaster1.xml"  /></Relationships>
</file>

<file path=ppt/notesSlides/_rels/notesSlide17.xml.rels><?xml version="1.0" encoding="UTF-8" standalone="yes" ?><Relationships xmlns="http://schemas.openxmlformats.org/package/2006/relationships"><Relationship Id="rId1" Type="http://schemas.openxmlformats.org/officeDocument/2006/relationships/slide" Target="../slides/slide279.xml"  /><Relationship Id="rId2" Type="http://schemas.openxmlformats.org/officeDocument/2006/relationships/notesMaster" Target="../notesMasters/notesMaster1.xml"  /></Relationships>
</file>

<file path=ppt/notesSlides/_rels/notesSlide18.xml.rels><?xml version="1.0" encoding="UTF-8" standalone="yes" ?><Relationships xmlns="http://schemas.openxmlformats.org/package/2006/relationships"><Relationship Id="rId1" Type="http://schemas.openxmlformats.org/officeDocument/2006/relationships/slide" Target="../slides/slide290.xml"  /><Relationship Id="rId2" Type="http://schemas.openxmlformats.org/officeDocument/2006/relationships/notesMaster" Target="../notesMasters/notesMaster1.xml"  /></Relationships>
</file>

<file path=ppt/notesSlides/_rels/notesSlide19.xml.rels><?xml version="1.0" encoding="UTF-8" standalone="yes" ?><Relationships xmlns="http://schemas.openxmlformats.org/package/2006/relationships"><Relationship Id="rId1" Type="http://schemas.openxmlformats.org/officeDocument/2006/relationships/slide" Target="../slides/slide301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115.xml"  /><Relationship Id="rId2" Type="http://schemas.openxmlformats.org/officeDocument/2006/relationships/notesMaster" Target="../notesMasters/notesMaster1.xml"  /></Relationships>
</file>

<file path=ppt/notesSlides/_rels/notesSlide20.xml.rels><?xml version="1.0" encoding="UTF-8" standalone="yes" ?><Relationships xmlns="http://schemas.openxmlformats.org/package/2006/relationships"><Relationship Id="rId1" Type="http://schemas.openxmlformats.org/officeDocument/2006/relationships/slide" Target="../slides/slide312.xml"  /><Relationship Id="rId2" Type="http://schemas.openxmlformats.org/officeDocument/2006/relationships/notesMaster" Target="../notesMasters/notesMaster1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slide" Target="../slides/slide125.xml"  /><Relationship Id="rId2" Type="http://schemas.openxmlformats.org/officeDocument/2006/relationships/notesMaster" Target="../notesMasters/notesMaster1.xml"  /></Relationships>
</file>

<file path=ppt/notesSlides/_rels/notesSlide4.xml.rels><?xml version="1.0" encoding="UTF-8" standalone="yes" ?><Relationships xmlns="http://schemas.openxmlformats.org/package/2006/relationships"><Relationship Id="rId1" Type="http://schemas.openxmlformats.org/officeDocument/2006/relationships/slide" Target="../slides/slide135.xml"  /><Relationship Id="rId2" Type="http://schemas.openxmlformats.org/officeDocument/2006/relationships/notesMaster" Target="../notesMasters/notesMaster1.xml"  /></Relationships>
</file>

<file path=ppt/notesSlides/_rels/notesSlide5.xml.rels><?xml version="1.0" encoding="UTF-8" standalone="yes" ?><Relationships xmlns="http://schemas.openxmlformats.org/package/2006/relationships"><Relationship Id="rId1" Type="http://schemas.openxmlformats.org/officeDocument/2006/relationships/slide" Target="../slides/slide146.xml"  /><Relationship Id="rId2" Type="http://schemas.openxmlformats.org/officeDocument/2006/relationships/notesMaster" Target="../notesMasters/notesMaster1.xml"  /></Relationships>
</file>

<file path=ppt/notesSlides/_rels/notesSlide6.xml.rels><?xml version="1.0" encoding="UTF-8" standalone="yes" ?><Relationships xmlns="http://schemas.openxmlformats.org/package/2006/relationships"><Relationship Id="rId1" Type="http://schemas.openxmlformats.org/officeDocument/2006/relationships/slide" Target="../slides/slide157.xml"  /><Relationship Id="rId2" Type="http://schemas.openxmlformats.org/officeDocument/2006/relationships/notesMaster" Target="../notesMasters/notesMaster1.xml"  /></Relationships>
</file>

<file path=ppt/notesSlides/_rels/notesSlide7.xml.rels><?xml version="1.0" encoding="UTF-8" standalone="yes" ?><Relationships xmlns="http://schemas.openxmlformats.org/package/2006/relationships"><Relationship Id="rId1" Type="http://schemas.openxmlformats.org/officeDocument/2006/relationships/slide" Target="../slides/slide168.xml"  /><Relationship Id="rId2" Type="http://schemas.openxmlformats.org/officeDocument/2006/relationships/notesMaster" Target="../notesMasters/notesMaster1.xml"  /></Relationships>
</file>

<file path=ppt/notesSlides/_rels/notesSlide8.xml.rels><?xml version="1.0" encoding="UTF-8" standalone="yes" ?><Relationships xmlns="http://schemas.openxmlformats.org/package/2006/relationships"><Relationship Id="rId1" Type="http://schemas.openxmlformats.org/officeDocument/2006/relationships/slide" Target="../slides/slide179.xml"  /><Relationship Id="rId2" Type="http://schemas.openxmlformats.org/officeDocument/2006/relationships/notesMaster" Target="../notesMasters/notesMaster1.xml"  /></Relationships>
</file>

<file path=ppt/notesSlides/_rels/notesSlide9.xml.rels><?xml version="1.0" encoding="UTF-8" standalone="yes" ?><Relationships xmlns="http://schemas.openxmlformats.org/package/2006/relationships"><Relationship Id="rId1" Type="http://schemas.openxmlformats.org/officeDocument/2006/relationships/slide" Target="../slides/slide190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192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201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213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224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235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246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257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268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279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290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301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203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312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213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223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146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157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168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179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190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3.gif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0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56.jpeg"  /></Relationships>
</file>

<file path=ppt/slides/_rels/slide10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0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7.jpeg"  /></Relationships>
</file>

<file path=ppt/slides/_rels/slide10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8.jpeg"  /></Relationships>
</file>

<file path=ppt/slides/_rels/slide10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59.jpeg"  /></Relationships>
</file>

<file path=ppt/slides/_rels/slide10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0.jpeg"  /></Relationships>
</file>

<file path=ppt/slides/_rels/slide10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1.jpeg"  /></Relationships>
</file>

<file path=ppt/slides/_rels/slide10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0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0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62.jpeg"  /></Relationships>
</file>

<file path=ppt/slides/_rels/slide1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3.jpeg"  /></Relationships>
</file>

<file path=ppt/slides/_rels/slide1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4.jpeg"  /></Relationships>
</file>

<file path=ppt/slides/_rels/slide11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65.jpeg"  /></Relationships>
</file>

<file path=ppt/slides/_rels/slide1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6.jpeg"  /></Relationships>
</file>

<file path=ppt/slides/_rels/slide1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7.jpeg"  /></Relationships>
</file>

<file path=ppt/slides/_rels/slide1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0.jpeg"  /></Relationships>
</file>

<file path=ppt/slides/_rels/slide1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68.jpeg"  /></Relationships>
</file>

<file path=ppt/slides/_rels/slide1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9.jpeg"  /></Relationships>
</file>

<file path=ppt/slides/_rels/slide12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70.jpeg"  /></Relationships>
</file>

<file path=ppt/slides/_rels/slide1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1.jpeg"  /></Relationships>
</file>

<file path=ppt/slides/_rels/slide1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2.jpeg"  /></Relationships>
</file>

<file path=ppt/slides/_rels/slide1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73.jpeg"  /></Relationships>
</file>

<file path=ppt/slides/_rels/slide1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4.jpeg"  /></Relationships>
</file>

<file path=ppt/slides/_rels/slide13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4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75.jpeg"  /></Relationships>
</file>

<file path=ppt/slides/_rels/slide1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6.jpeg"  /></Relationships>
</file>

<file path=ppt/slides/_rels/slide1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7.jpeg"  /></Relationships>
</file>

<file path=ppt/slides/_rels/slide1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8.jpeg"  /></Relationships>
</file>

<file path=ppt/slides/_rels/slide1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.jpeg"  /></Relationships>
</file>

<file path=ppt/slides/_rels/slide1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81.jpeg"  /></Relationships>
</file>

<file path=ppt/slides/_rels/slide1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4.jpeg"  /></Relationships>
</file>

<file path=ppt/slides/_rels/slide14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5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85.jpeg"  /></Relationships>
</file>

<file path=ppt/slides/_rels/slide1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1.jpeg"  /></Relationships>
</file>

<file path=ppt/slides/_rels/slide1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6.jpeg"  /></Relationships>
</file>

<file path=ppt/slides/_rels/slide1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7.jpe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.jpeg"  /></Relationships>
</file>

<file path=ppt/slides/_rels/slide1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88.jpeg"  /></Relationships>
</file>

<file path=ppt/slides/_rels/slide1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9.jpeg"  /></Relationships>
</file>

<file path=ppt/slides/_rels/slide15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6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73.jpeg"  /></Relationships>
</file>

<file path=ppt/slides/_rels/slide1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0.jpeg"  /></Relationships>
</file>

<file path=ppt/slides/_rels/slide1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1.jpe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.jpeg"  /></Relationships>
</file>

<file path=ppt/slides/_rels/slide16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2.jpeg"  /></Relationships>
</file>

<file path=ppt/slides/_rels/slide16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6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6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6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6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93.jpeg"  /></Relationships>
</file>

<file path=ppt/slides/_rels/slide16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6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4.jpeg"  /></Relationships>
</file>

<file path=ppt/slides/_rels/slide16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7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95.jpeg"  /></Relationships>
</file>

<file path=ppt/slides/_rels/slide16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6.jpe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.jpeg"  /></Relationships>
</file>

<file path=ppt/slides/_rels/slide17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7.jpeg"  /></Relationships>
</file>

<file path=ppt/slides/_rels/slide17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8.jpeg"  /></Relationships>
</file>

<file path=ppt/slides/_rels/slide17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7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7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7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7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99.jpeg"  /></Relationships>
</file>

<file path=ppt/slides/_rels/slide17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7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0.jpeg"  /></Relationships>
</file>

<file path=ppt/slides/_rels/slide17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8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01.jpe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8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2.jpeg"  /></Relationships>
</file>

<file path=ppt/slides/_rels/slide18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3.jpeg"  /></Relationships>
</file>

<file path=ppt/slides/_rels/slide18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4.jpeg"  /></Relationships>
</file>

<file path=ppt/slides/_rels/slide18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8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8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8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8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05.jpeg"  /></Relationships>
</file>

<file path=ppt/slides/_rels/slide18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8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6.jpe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9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9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07.jpeg"  /></Relationships>
</file>

<file path=ppt/slides/_rels/slide19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5.jpeg"  /></Relationships>
</file>

<file path=ppt/slides/_rels/slide19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8.jpeg"  /></Relationships>
</file>

<file path=ppt/slides/_rels/slide19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9.jpeg"  /></Relationships>
</file>

<file path=ppt/slides/_rels/slide19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9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9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9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9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10.jpeg"  /></Relationships>
</file>

<file path=ppt/slides/_rels/slide19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0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1.jpeg"  /></Relationships>
</file>

<file path=ppt/slides/_rels/slide20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0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12.jpeg"  /></Relationships>
</file>

<file path=ppt/slides/_rels/slide20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3.jpeg"  /><Relationship Id="rId3" Type="http://schemas.openxmlformats.org/officeDocument/2006/relationships/image" Target="../media/image114.jpeg"  /></Relationships>
</file>

<file path=ppt/slides/_rels/slide20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5.jpeg"  /></Relationships>
</file>

<file path=ppt/slides/_rels/slide20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6.jpeg"  /></Relationships>
</file>

<file path=ppt/slides/_rels/slide20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0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0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0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0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17.jpe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8.jpeg"  /></Relationships>
</file>

<file path=ppt/slides/_rels/slide2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9.jpeg"  /></Relationships>
</file>

<file path=ppt/slides/_rels/slide21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1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20.jpeg"  /></Relationships>
</file>

<file path=ppt/slides/_rels/slide2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1.jpeg"  /></Relationships>
</file>

<file path=ppt/slides/_rels/slide2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2.jpeg"  /></Relationships>
</file>

<file path=ppt/slides/_rels/slide2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17.jpeg"  /></Relationships>
</file>

<file path=ppt/slides/_rels/slide2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3.jpeg"  /></Relationships>
</file>

<file path=ppt/slides/_rels/slide2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4.jpeg"  /></Relationships>
</file>

<file path=ppt/slides/_rels/slide22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2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25.jpeg"  /></Relationships>
</file>

<file path=ppt/slides/_rels/slide2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6.jpeg"  /></Relationships>
</file>

<file path=ppt/slides/_rels/slide2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7.jpeg"  /></Relationships>
</file>

<file path=ppt/slides/_rels/slide2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5.jpeg"  /></Relationships>
</file>

<file path=ppt/slides/_rels/slide2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28.jpeg"  /></Relationships>
</file>

<file path=ppt/slides/_rels/slide2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9.jpeg"  /></Relationships>
</file>

<file path=ppt/slides/_rels/slide2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0.jpeg"  /></Relationships>
</file>

<file path=ppt/slides/_rels/slide23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3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31.jpeg"  /></Relationships>
</file>

<file path=ppt/slides/_rels/slide2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8.jpeg"  /></Relationships>
</file>

<file path=ppt/slides/_rels/slide2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2.jpeg"  /></Relationships>
</file>

<file path=ppt/slides/_rels/slide2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33.jpeg"  /></Relationships>
</file>

<file path=ppt/slides/_rels/slide2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4.jpeg"  /></Relationships>
</file>

<file path=ppt/slides/_rels/slide2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5.jpeg"  /></Relationships>
</file>

<file path=ppt/slides/_rels/slide24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4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36.jpeg"  /></Relationships>
</file>

<file path=ppt/slides/_rels/slide2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7.jpeg"  /></Relationships>
</file>

<file path=ppt/slides/_rels/slide2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3.jpeg"  /></Relationships>
</file>

<file path=ppt/slides/_rels/slide2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.jpeg"  /></Relationships>
</file>

<file path=ppt/slides/_rels/slide2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38.jpeg"  /></Relationships>
</file>

<file path=ppt/slides/_rels/slide2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9.jpeg"  /><Relationship Id="rId3" Type="http://schemas.openxmlformats.org/officeDocument/2006/relationships/image" Target="../media/image140.jpeg"  /></Relationships>
</file>

<file path=ppt/slides/_rels/slide2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1.jpeg"  /></Relationships>
</file>

<file path=ppt/slides/_rels/slide25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5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42.jpeg"  /></Relationships>
</file>

<file path=ppt/slides/_rels/slide2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3.jpeg"  /></Relationships>
</file>

<file path=ppt/slides/_rels/slide2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4.jpe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7.jpeg"  /></Relationships>
</file>

<file path=ppt/slides/_rels/slide26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6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6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6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6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45.jpeg"  /></Relationships>
</file>

<file path=ppt/slides/_rels/slide26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6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6.jpeg"  /></Relationships>
</file>

<file path=ppt/slides/_rels/slide26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7.jpeg"  /></Relationships>
</file>

<file path=ppt/slides/_rels/slide26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6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48.jpeg"  /></Relationships>
</file>

<file path=ppt/slides/_rels/slide26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9.jpe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8.jpeg"  /></Relationships>
</file>

<file path=ppt/slides/_rels/slide27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0.jpeg"  /></Relationships>
</file>

<file path=ppt/slides/_rels/slide27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7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7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7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7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51.jpeg"  /></Relationships>
</file>

<file path=ppt/slides/_rels/slide27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7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2.jpeg"  /></Relationships>
</file>

<file path=ppt/slides/_rels/slide27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3.jpeg"  /></Relationships>
</file>

<file path=ppt/slides/_rels/slide27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7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54.jpe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9.jpeg"  /></Relationships>
</file>

<file path=ppt/slides/_rels/slide28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5.jpeg"  /></Relationships>
</file>

<file path=ppt/slides/_rels/slide28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6.jpeg"  /></Relationships>
</file>

<file path=ppt/slides/_rels/slide28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8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8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8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8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57.jpeg"  /></Relationships>
</file>

<file path=ppt/slides/_rels/slide28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158.png"  /><Relationship Id="rId7" Type="http://schemas.openxmlformats.org/officeDocument/2006/relationships/image" Target="../media/image83.png"  /></Relationships>
</file>

<file path=ppt/slides/_rels/slide28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9.jpeg"  /></Relationships>
</file>

<file path=ppt/slides/_rels/slide28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0.jpeg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0.jpeg"  /></Relationships>
</file>

<file path=ppt/slides/_rels/slide29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8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61.jpeg"  /></Relationships>
</file>

<file path=ppt/slides/_rels/slide29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2.jpeg"  /></Relationships>
</file>

<file path=ppt/slides/_rels/slide29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3.jpeg"  /><Relationship Id="rId3" Type="http://schemas.openxmlformats.org/officeDocument/2006/relationships/image" Target="../media/image164.jpeg"  /></Relationships>
</file>

<file path=ppt/slides/_rels/slide29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9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9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9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158.png"  /><Relationship Id="rId7" Type="http://schemas.openxmlformats.org/officeDocument/2006/relationships/image" Target="../media/image83.png"  /></Relationships>
</file>

<file path=ppt/slides/_rels/slide29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65.jpeg"  /></Relationships>
</file>

<file path=ppt/slides/_rels/slide29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9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6.jpe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.jpeg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0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7.jpeg"  /></Relationships>
</file>

<file path=ppt/slides/_rels/slide30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9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68.jpeg"  /></Relationships>
</file>

<file path=ppt/slides/_rels/slide30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9.jpeg"  /></Relationships>
</file>

<file path=ppt/slides/_rels/slide30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70.jpeg"  /></Relationships>
</file>

<file path=ppt/slides/_rels/slide30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0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0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0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0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71.jpeg"  /></Relationships>
</file>

<file path=ppt/slides/_rels/slide30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72.jpeg"  /></Relationships>
</file>

<file path=ppt/slides/_rels/slide3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73.jpeg"  /></Relationships>
</file>

<file path=ppt/slides/_rels/slide31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0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74.jpeg"  /></Relationships>
</file>

<file path=ppt/slides/_rels/slide3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75.jpeg"  /></Relationships>
</file>

<file path=ppt/slides/_rels/slide3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76.jpeg"  /></Relationships>
</file>

<file path=ppt/slides/_rels/slide3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21.jpeg"  /></Relationships>
</file>

<file path=ppt/slides/_rels/slide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2.jpeg"  /></Relationships>
</file>

<file path=ppt/slides/_rels/slide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3.jpeg"  /></Relationships>
</file>

<file path=ppt/slides/_rels/slide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4.jpeg"  /></Relationships>
</file>

<file path=ppt/slides/_rels/slide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5.jpe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.jpeg"  /></Relationships>
</file>

<file path=ppt/slides/_rels/slide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6.jpeg"  /></Relationships>
</file>

<file path=ppt/slides/_rels/slide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27.jpeg"  /></Relationships>
</file>

<file path=ppt/slides/_rels/slide4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8.jpeg"  /></Relationships>
</file>

<file path=ppt/slides/_rels/slide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9.jpeg"  /></Relationships>
</file>

<file path=ppt/slides/_rels/slide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0.jpe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.jpeg"  /></Relationships>
</file>

<file path=ppt/slides/_rels/slide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1.jpeg"  /></Relationships>
</file>

<file path=ppt/slides/_rels/slide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2.jpeg"  /></Relationships>
</file>

<file path=ppt/slides/_rels/slide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33.jpeg"  /></Relationships>
</file>

<file path=ppt/slides/_rels/slide5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4.jpeg"  /></Relationships>
</file>

<file path=ppt/slides/_rels/slide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5.jpe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.gif"  /></Relationships>
</file>

<file path=ppt/slides/_rels/slide6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6.jpeg"  /></Relationships>
</file>

<file path=ppt/slides/_rels/slide6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7.jpeg"  /></Relationships>
</file>

<file path=ppt/slides/_rels/slide6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8.jpeg"  /></Relationships>
</file>

<file path=ppt/slides/_rels/slide6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39.jpeg"  /></Relationships>
</file>

<file path=ppt/slides/_rels/slide6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0.jpe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.jpeg"  /></Relationships>
</file>

<file path=ppt/slides/_rels/slide7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1.jpeg"  /><Relationship Id="rId3" Type="http://schemas.openxmlformats.org/officeDocument/2006/relationships/image" Target="../media/image42.jpeg"  /></Relationships>
</file>

<file path=ppt/slides/_rels/slide7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3.jpeg"  /></Relationships>
</file>

<file path=ppt/slides/_rels/slide7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4.jpeg"  /></Relationships>
</file>

<file path=ppt/slides/_rels/slide7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5.jpeg"  /></Relationships>
</file>

<file path=ppt/slides/_rels/slide7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7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7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7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7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46.jpeg"  /></Relationships>
</file>

<file path=ppt/slides/_rels/slide7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8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7.jpeg"  /></Relationships>
</file>

<file path=ppt/slides/_rels/slide8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8.jpeg"  /></Relationships>
</file>

<file path=ppt/slides/_rels/slide8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9.jpeg"  /></Relationships>
</file>

<file path=ppt/slides/_rels/slide8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8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0.jpeg"  /></Relationships>
</file>

<file path=ppt/slides/_rels/slide8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8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8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8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8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51.jpe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9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9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1.jpeg"  /></Relationships>
</file>

<file path=ppt/slides/_rels/slide9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2.jpeg"  /></Relationships>
</file>

<file path=ppt/slides/_rels/slide9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3.jpeg"  /></Relationships>
</file>

<file path=ppt/slides/_rels/slide9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4.jpeg"  /></Relationships>
</file>

<file path=ppt/slides/_rels/slide9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5.jpeg"  /></Relationships>
</file>

<file path=ppt/slides/_rels/slide9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9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9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9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312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नम्बर ७२ परमेश्वरको वचन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2129464"/>
            <a:ext cx="3931114" cy="209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ne" altLang="ko-KR" sz="4400"/>
              <a:t>दोस्रो पुत्र हराएको थियो र फेला पर्यो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932040" y="1700808"/>
            <a:ext cx="3563952" cy="41712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e" sz="4000">
                <a:solidFill>
                  <a:srgbClr val="ff0000"/>
                </a:solidFill>
              </a:rPr>
              <a:t>आजको</a:t>
            </a:r>
            <a:r xmlns:a="http://schemas.openxmlformats.org/drawingml/2006/main">
              <a:rPr altLang="en-US" lang="ne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ne" sz="4000">
                <a:solidFill>
                  <a:srgbClr val="ff0000"/>
                </a:solidFill>
              </a:rPr>
              <a:t>प्रश्नोत्तरी</a:t>
            </a:r>
            <a:r xmlns:a="http://schemas.openxmlformats.org/drawingml/2006/main">
              <a:rPr altLang="en-US" lang="ne" sz="4000">
                <a:solidFill>
                  <a:srgbClr val="ff0000"/>
                </a:solidFill>
              </a:rPr>
              <a:t> 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7920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02024" y="5134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n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दोस्रो छोरा फर्किएपछि बाबुले कस्तो व्यवहार गरे 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उसले दोस्रो छोरालाई बाहिर निकाल्यो।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उसले दोस्रो छोरालाई हिर्काए।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उसले दोस्रो छोरालाई देखेन।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उनले दोस्रो छोरालाई खुसीसाथ स्वागत गरे।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50316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ne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ne" sz="2800">
                <a:solidFill>
                  <a:srgbClr val="ff0000"/>
                </a:solidFill>
              </a:rPr>
              <a:t>उनले दोस्रो छोरालाई खुसीसाथ स्वागत गरे।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0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नम्बर ८१ परमेश्वरको वचन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27729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ne" altLang="ko-KR" sz="4400"/>
              <a:t>एक ऋणी जसले दस हजार तोडा ऋणी थियो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5220072" y="1700808"/>
            <a:ext cx="3923929" cy="41699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e" sz="4000">
                <a:solidFill>
                  <a:srgbClr val="ff0000"/>
                </a:solidFill>
              </a:rPr>
              <a:t>आजको वचन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87091" y="5048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105468" y="50480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420888"/>
            <a:ext cx="8208912" cy="1730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ne" sz="3600"/>
              <a:t>'मैले तिमीलाई गरेझैं तिमीले आफ्नो सँगी नोकरलाई दया गर्नुपर्दैनथ्यो?'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म्याथ्यू</a:t>
            </a:r>
            <a:r xmlns:a="http://schemas.openxmlformats.org/drawingml/2006/main">
              <a:rPr altLang="en-US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१८:</a:t>
            </a:r>
            <a:r xmlns:a="http://schemas.openxmlformats.org/drawingml/2006/main">
              <a:rPr altLang="en-US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३३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35583" y="5325432"/>
            <a:ext cx="9053611" cy="15497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त्यहाँ एकजना मानिस थिए जसले राजालाई दश हजार तोडा ऋणी थिए। राजाले मानिसलाई दया देखाउनुभयो, ऋण रद्द गर्नुभयो।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3012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512" y="5042118"/>
            <a:ext cx="9134632" cy="1794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तर जब त्यो मानिस बाहिर गयो, उसले आफ्नो एक जना सँगी नोकरलाई भेट्टायो जसले उसलाई सय दिनार ऋण दिएको थियो। उसलाई समातेर रिस उठ्यो । "तिमीले मलाई जे ऋण तिर्नुपर्छ!"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123728" y="0"/>
            <a:ext cx="4948990" cy="50131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542" y="5270148"/>
            <a:ext cx="9078915" cy="15573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n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अनि उसले आफ्नो सँगी नोकरलाई झ्यालखानामा फालिदियो। राजाले यो खबर आफ्नो अर्को सेवकबाट सुने।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b="9" l="263" r="157" t="319"/>
          <a:stretch>
            <a:fillRect/>
          </a:stretch>
        </p:blipFill>
        <p:spPr>
          <a:xfrm>
            <a:off x="0" y="692696"/>
            <a:ext cx="9144000" cy="41764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8946" y="5042118"/>
            <a:ext cx="9134646" cy="1794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त्यसपछि राजा रिसाए र नोकरलाई फिर्ता बोलाए। "मैले तिम्रा सबै ऋण रद्द गरें किनभने तपाईंले मलाई बिन्ती गर्नुभयो। मैले तिमीलाई गरेझैं तिमीले आफ्ना सँगी सेवकहरूमाथि दया गर्नुपर्दैनथ्यो?”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411760" y="1"/>
            <a:ext cx="4125792" cy="50131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762" y="5805264"/>
            <a:ext cx="910723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येशूले भन्नुभयो, “स्वर्गमा हुनुहुने हाम्रा पिताले तिमीहरूलाई क्षमा गर्नुभएझैं तिमीहरूले पनि एक-अर्कालाई क्षमा गर्नुपर्छ।”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31072" y="0"/>
            <a:ext cx="9144000" cy="574996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e" sz="4000"/>
              <a:t>आजको पाठ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9015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11260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4474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एक नोकरलाई दश हजार तोडाको धेरै ठूलो ऋणबाट मुक्त गरियो।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तर तिनले आफ्नो सँगी नोकरलाई एक सय दिनारको ऋणीलाई क्षमा गरेनन्।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यो कृतघ्न मनोवृत्ति हो।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हामीलाई पनि येशूद्वारा अनुग्रहद्वारा क्षमा र मुक्ति दिइएको थियो।</a:t>
            </a:r>
            <a:r xmlns:a="http://schemas.openxmlformats.org/drawingml/2006/main">
              <a:rPr altLang="en-US" lang="n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n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यदि हामीले त्यो अनुग्रह बिर्सेनौं भने, हामीले गल्ती गर्नेहरूलाई क्षमा गर्नुपर्छ।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0471" y="204846"/>
            <a:ext cx="4053592" cy="5742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e" sz="3200"/>
              <a:t>येशू को हुनुहुन्छ?</a:t>
            </a:r>
            <a:r xmlns:a="http://schemas.openxmlformats.org/drawingml/2006/main">
              <a:rPr altLang="en-US" lang="ne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ne" sz="3600">
                <a:solidFill>
                  <a:srgbClr val="0070c0"/>
                </a:solidFill>
              </a:rPr>
              <a:t>येशु हुनुहुन्छ..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ne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येशू एक हुनुहुन्छ जसले हामीलाई क्षमा गर्नुहुन्छ र अन्तसम्म माया गर्नुहुन्छ।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e" sz="4000">
                <a:solidFill>
                  <a:srgbClr val="ff0000"/>
                </a:solidFill>
              </a:rPr>
              <a:t>आजको क्विज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8062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04688" y="6146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n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उसलाई राजाले कति पैसा राइट अफ गर्यो ??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सय दिनारी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दुई सय दिनार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एक सय प्रतिभा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दश हजार प्रतिभा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ne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ne" sz="2800">
                <a:solidFill>
                  <a:srgbClr val="ff0000"/>
                </a:solidFill>
              </a:rPr>
              <a:t>दश हजार प्रतिभा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e" sz="4000"/>
              <a:t>आजको वचन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8782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6411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646798"/>
            <a:ext cx="8208912" cy="25232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ne" sz="4000"/>
              <a:t>किनभने मेरो यो छोरो मरेको थियो र फेरि जीवित भएको छ। ऊ हराएको थियो र फेला पर्यो।' त्यसैले उनीहरु मनाउन थाले ।</a:t>
            </a:r>
            <a:endParaRPr xmlns:a="http://schemas.openxmlformats.org/drawingml/2006/main" altLang="en-US" lang="ko-KR" sz="40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लुक</a:t>
            </a:r>
            <a:r xmlns:a="http://schemas.openxmlformats.org/drawingml/2006/main">
              <a:rPr altLang="en-US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१५:२४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e" sz="4000">
                <a:solidFill>
                  <a:srgbClr val="ff0000"/>
                </a:solidFill>
              </a:rPr>
              <a:t>आजको वचन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87091" y="5048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105468" y="50480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420888"/>
            <a:ext cx="8208912" cy="1730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ne" sz="3600"/>
              <a:t>'मैले तिमीलाई गरेझैं तिमीले आफ्नो सँगी नोकरलाई दया गर्नुपर्दैनथ्यो?'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म्याथ्यू</a:t>
            </a:r>
            <a:r xmlns:a="http://schemas.openxmlformats.org/drawingml/2006/main">
              <a:rPr altLang="en-US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१८:</a:t>
            </a:r>
            <a:r xmlns:a="http://schemas.openxmlformats.org/drawingml/2006/main">
              <a:rPr altLang="en-US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३३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नम्बर ८२ परमेश्वरको वचन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-26121" y="1954205"/>
            <a:ext cx="3931114" cy="20920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ne" altLang="ko-KR" sz="4400"/>
              <a:t>दाऊदको पुत्रलाई होसन्ना!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39953" y="2060849"/>
            <a:ext cx="5016398" cy="38082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e" sz="4000">
                <a:solidFill>
                  <a:srgbClr val="ff0000"/>
                </a:solidFill>
              </a:rPr>
              <a:t>आजको वचन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5355" y="2384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052736"/>
            <a:ext cx="8208912" cy="33840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ne" sz="3600"/>
              <a:t>उहाँको अगाडि र पछि लाग्ने भीडले “दाऊदका पुत्रलाई होसन्ना” भनेर चिच्याए! "धन्य हो उहाँ जो प्रभुको नाउँमा आउनुहुन्छ!" "होसन्ना उच्चतम मा!"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म्याथ्यू</a:t>
            </a:r>
            <a:r xmlns:a="http://schemas.openxmlformats.org/drawingml/2006/main">
              <a:rPr altLang="en-US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२१:९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512" y="5445224"/>
            <a:ext cx="9053611" cy="12775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येशू यरूशलेम नजिक आउँदा उहाँले दुई जना चेलाहरूलाई यसो भन्दै पठाउनुभयो, “गाउँमा जाऊ, र गधाको छेउमा गधा भेट्टाउनेछौ। तिनीहरूलाई खोलेर मकहाँ ल्याऊ।”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99392"/>
            <a:ext cx="9144000" cy="53732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8" y="5805264"/>
            <a:ext cx="913463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दुईजना चेलाहरू गाउँमा गए र येशूले तिनीहरूलाई आज्ञा गर्नुभएबमोजिम गरे।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8052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5264"/>
            <a:ext cx="907891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तिनीहरूले गधा भेट्टाए। "परमप्रभुलाई तिनीहरूको खाँचो छ।" त्यसपछि मालिकले तिनीहरूलाई तुरुन्तै पठाए।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"/>
            <a:ext cx="9144000" cy="56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3581" y="5460781"/>
            <a:ext cx="9134646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येशू एउटा गधाको बच्चामा बसेर यरूशलेममा प्रवेश गर्नुभयो। भीड जो उहाँको अगाडि गएर चिच्याए, “दाऊदका पुत्रलाई होसन्ना!”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46078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762" y="5025831"/>
            <a:ext cx="9107238" cy="17921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येशूले गधाको बच्चामा सवार हुनुभयो र भीडले उहाँलाई स्वागत गर्नुभयो भन्ने कुरा बाइबलको रेकर्ड गरिएको भविष्यवाणी अनुसार गरिएको थियो। तर यसबारे कसैलाई थाहा भएन ।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3695"/>
            <a:ext cx="9144000" cy="48654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e" sz="4000">
                <a:solidFill>
                  <a:srgbClr val="ff0000"/>
                </a:solidFill>
              </a:rPr>
              <a:t>आजको पाठ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54212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88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"येशूले गधाको बछोरामा सवार हुनुभयो, र भीडले करायो,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'दाऊदका पुत्रलाई होसन्ना!'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तिनीहरू सबै बाइबलमा भविष्यवाणी गरिएका थिए।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येशू आज्ञाकारिताद्वारा जिउनुभयो,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जसरी बाइबलमा लेखिएको थियो।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येशूलाई पछ्याउने हामीले पनि आज्ञा पालन गर्नुपर्छ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परमेश्वरको वचन राम्ररी।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2916" y="173894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e" sz="3200">
                <a:solidFill>
                  <a:srgbClr val="ff0000"/>
                </a:solidFill>
              </a:rPr>
              <a:t>येशू को हुनुहुन्छ?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28184" y="864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4224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ne" sz="3600">
                <a:solidFill>
                  <a:srgbClr val="0070c0"/>
                </a:solidFill>
              </a:rPr>
              <a:t>येशु हुनुहुन्छ..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ne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येशू हाम्रो प्रशंसा र महिमाको योग्य राजा हुनुहुन्छ।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b="1" lang="ne">
                <a:solidFill>
                  <a:schemeClr val="tx1">
                    <a:lumMod val="50000"/>
                    <a:lumOff val="50000"/>
                  </a:schemeClr>
                </a:solidFill>
              </a:rPr>
              <a:t>नम्बर ७३ परमेश्वरको वचन</a:t>
            </a:r>
            <a:endParaRPr xmlns:a="http://schemas.openxmlformats.org/drawingml/2006/main" altLang="en-US" b="1" lang="ko-KR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descr="D:\bk\bacdk1.png" id="1028" name="Picture 4"/>
            <p:cNvPicPr>
              <a:picLocks noChangeArrowheads="1" noChangeAspect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descr="D:\bk\bacdk1.png" id="9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b="32600" r="6606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5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klogo2_1-1.png" id="1029" name="Picture 5"/>
          <p:cNvPicPr>
            <a:picLocks noChangeArrowheads="1" noChangeAspect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descr="D:\bk\bklogo2_1-1.png" id="16" name="Picture 5"/>
          <p:cNvPicPr>
            <a:picLocks noChangeArrowheads="1" noChangeAspect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2129464"/>
            <a:ext cx="3931114" cy="209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e" sz="4400"/>
              <a:t>येशूले लाजरसलाई मरेकाहरूबाट जीवित पार्नुहुन्छ</a:t>
            </a:r>
            <a:endParaRPr xmlns:a="http://schemas.openxmlformats.org/drawingml/2006/main" altLang="ko-KR" 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altLang="en-US" lang="ko-KR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altLang="en-US" lang="ko-KR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rcRect b="67" l="80" r="70" t="113"/>
          <a:stretch>
            <a:fillRect/>
          </a:stretch>
        </p:blipFill>
        <p:spPr>
          <a:xfrm>
            <a:off x="4067944" y="1782108"/>
            <a:ext cx="5076056" cy="39511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delay="0" evt="onBegin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with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dur="500" id="7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8" nodeType="withEffect" presetClass="entr" presetID="2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in">
                                      <p:cBhvr>
                                        <p:cTn dur="500" id="1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1">
                            <p:stCondLst>
                              <p:cond delay="500"/>
                            </p:stCondLst>
                            <p:childTnLst>
                              <p:par>
                                <p:cTn fill="hold" id="12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14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15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accel="33333" decel="33333" fill="hold" id="17" nodeType="withEffect" presetClass="emph" presetID="6" presetSubtype="0" repeatCount="indefinite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dur="1500" fill="hold" id="18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fill="hold" id="19" nodeType="withEffect" presetClass="exit" presetID="10" presetSubtype="0" repeatCount="indefinite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500" id="2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 id="21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e" sz="4000">
                <a:solidFill>
                  <a:srgbClr val="ff0000"/>
                </a:solidFill>
              </a:rPr>
              <a:t>आजको क्विज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12160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n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येशू के चढेर यरूशलेम पुग्नुभयो?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गधाको बछोरा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बच्चा घोडा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हात्तीको बच्चा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बच्चा ऊँट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80928"/>
            <a:ext cx="8712968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ne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altLang="ko-KR" lang="ne" sz="2800">
                <a:solidFill>
                  <a:srgbClr val="ff0000"/>
                </a:solidFill>
              </a:rPr>
              <a:t>गधाको बछोरा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2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e" sz="4000">
                <a:solidFill>
                  <a:srgbClr val="ff0000"/>
                </a:solidFill>
              </a:rPr>
              <a:t>आजको वचन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5355" y="2384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200914"/>
            <a:ext cx="8208912" cy="3380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ne" sz="3600"/>
              <a:t>उहाँको अगाडि र पछि लाग्ने भीडले “दाऊदका पुत्रलाई होसन्ना” भनेर चिच्याए! "धन्य हो उहाँ जो प्रभुको नाउँमा आउनुहुन्छ!" "होसन्ना उच्चतम मा!"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म्याथ्यू</a:t>
            </a:r>
            <a:r xmlns:a="http://schemas.openxmlformats.org/drawingml/2006/main">
              <a:rPr altLang="en-US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२१:९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नम्बर ८३ परमेश्वरको वचन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20967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ne" altLang="ko-KR" sz="4400"/>
              <a:t>मेरो घर प्रार्थनाको घर हो।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39952" y="1959038"/>
            <a:ext cx="4995695" cy="38219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e" sz="4000">
                <a:solidFill>
                  <a:srgbClr val="ff0000"/>
                </a:solidFill>
              </a:rPr>
              <a:t>आजको वचन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9277" y="11260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132856"/>
            <a:ext cx="8208912" cy="22848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ne" sz="3600"/>
              <a:t>"यो लेखिएको छ," उहाँले तिनीहरूलाई भन्नुभयो, "मेरो घरलाई प्रार्थनाको घर भनिनेछ, तर तिमीहरूले यसलाई 'डाँटेहरूको ओडार' बनाइरहेका छौ।"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म्याथ्यू</a:t>
            </a:r>
            <a:r xmlns:a="http://schemas.openxmlformats.org/drawingml/2006/main">
              <a:rPr altLang="en-US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२१:१३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8" y="5805264"/>
            <a:ext cx="913463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येशू यरूशलेमको मन्दिरमा प्रवेश गर्नुभयो। मन्दिर भित्र धेरै व्यापारी र पैसा परिवर्तन गर्नेहरू थिए।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684" y="1"/>
            <a:ext cx="9144000" cy="58052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" y="5253424"/>
            <a:ext cx="9144000" cy="14597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येशूले पैसा साट्नेहरूका टेबुलहरू र ढुकुरहरू बेच्नेहरूको बेन्चहरू पल्टाउनुभयो। उसले त्यहाँ किनबेच गर्ने सबैलाई ल्यायो।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"/>
            <a:ext cx="9144000" cy="52291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4850" y="5473005"/>
            <a:ext cx="9134646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येशूले रिसाएर भन्नुभयो, “लेखिएको छ, मेरो घरलाई प्रार्थनाको घर भनिनेछ, तर तिमीहरूले यसलाई डाँकुहरूको ओडार बनाइरहेका छौ।”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3"/>
            <a:ext cx="9144000" cy="51845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762" y="5805265"/>
            <a:ext cx="910723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येशूले व्यापारीहरूलाई मन्दिरबाट बाहिर निकाल्नुभयो र मन्दिरमा बिरामीहरूलाई निको पार्नुभयो।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5419" y="-12581"/>
            <a:ext cx="9144000" cy="581784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e" sz="4000">
                <a:solidFill>
                  <a:srgbClr val="ff0000"/>
                </a:solidFill>
              </a:rPr>
              <a:t>आजको पाठ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64111" y="8161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96196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31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e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मन्दिर, चर्च, भगवानको पूजा गर्ने र प्रार्थना गर्ने ठाउँ हो।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e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येशू भीडसँग रिसाउनु भयो जसले यसलाई व्यापारको ठाउँमा परिणत गर्यो।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e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तपाईं केको लागि चर्च आउनुहुन्छ?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e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मण्डलीमा, तपाईंले आराधना र प्रार्थनाद्वारा परमेश्वरलाई भेट्नुपर्छ।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3936" y="140621"/>
            <a:ext cx="4053592" cy="5718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e" sz="3200">
                <a:solidFill>
                  <a:srgbClr val="ff0000"/>
                </a:solidFill>
              </a:rPr>
              <a:t>येशू को हुनुहुन्छ?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07963" y="864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7257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ne" sz="3600">
                <a:solidFill>
                  <a:srgbClr val="0070c0"/>
                </a:solidFill>
              </a:rPr>
              <a:t>येशु हुनुहुन्छ..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ne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येशू मण्डलीको मालिक हुनुहुन्छ। मण्डलीबाट हाम्रो आराधना र प्रार्थनाहरू प्राप्त गर्ने येशू हुनुहुन्छ।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e" sz="4000"/>
              <a:t>आजको वचन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6144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4365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228397"/>
            <a:ext cx="8208912" cy="44751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ne" sz="3600"/>
              <a:t>येशूले तिनलाई भन्नुभयो, "पुनरुत्थान र जीवन म नै हुँ। ममाथि विश्वास गर्ने मानिस मरे तापनि बाँच्नेछ।</a:t>
            </a:r>
            <a:endParaRPr xmlns:a="http://schemas.openxmlformats.org/drawingml/2006/main" altLang="ko-KR" lang="en-US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ne" sz="3600"/>
              <a:t>र जो जीवित रहन्छ र ममा विश्वास गर्छ, त्यो कहिल्यै मर्नेछैन। के तपाई यो कुरा मान्नुहुन्छ?"</a:t>
            </a:r>
            <a:endParaRPr xmlns:a="http://schemas.openxmlformats.org/drawingml/2006/main" altLang="ko-KR" lang="en-US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ne" sz="3600"/>
              <a:t> </a:t>
            </a:r>
            <a:endParaRPr xmlns:a="http://schemas.openxmlformats.org/drawingml/2006/main" altLang="ko-KR" lang="en-US" sz="3600"/>
          </a:p>
          <a:p>
            <a:pPr lvl="0">
              <a:defRPr/>
            </a:pPr>
            <a:endParaRPr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जोन</a:t>
            </a:r>
            <a:r xmlns:a="http://schemas.openxmlformats.org/drawingml/2006/main">
              <a:rPr altLang="en-US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११:</a:t>
            </a:r>
            <a:r xmlns:a="http://schemas.openxmlformats.org/drawingml/2006/main">
              <a:rPr altLang="en-US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२५-२६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e" sz="4000"/>
              <a:t>आजको क्विज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5824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n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येशूले मन्दिरबाट कसलाई धपाउनुभयो?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यहूदीहरू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अन्यजाति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पुजारी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99656" y="5120316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व्यापारीहरू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99656" y="5131592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ne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ne" sz="2800">
                <a:solidFill>
                  <a:srgbClr val="ff0000"/>
                </a:solidFill>
              </a:rPr>
              <a:t>व्यापारीहरू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3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e" sz="4000">
                <a:solidFill>
                  <a:srgbClr val="ff0000"/>
                </a:solidFill>
              </a:rPr>
              <a:t>आजको वचन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9277" y="11260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132856"/>
            <a:ext cx="8208912" cy="22848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ne" sz="3600"/>
              <a:t>"यो लेखिएको छ," उहाँले तिनीहरूलाई भन्नुभयो, "मेरो घरलाई प्रार्थनाको घर भनिनेछ, तर तिमीहरूले यसलाई 'डाँटेहरूको ओडार' बनाइरहेका छौ।"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म्याथ्यू</a:t>
            </a:r>
            <a:r xmlns:a="http://schemas.openxmlformats.org/drawingml/2006/main">
              <a:rPr altLang="en-US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२१:१३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नम्बर ८४ परमेश्वरको वचन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20967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ne" altLang="ko-KR" sz="4400"/>
              <a:t>येशूले आफ्ना चेलाहरूको खुट्टा धुनुभयो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499992" y="1815640"/>
            <a:ext cx="4644008" cy="4000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e" sz="4000"/>
              <a:t>आजको वचन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88553" y="998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9982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132856"/>
            <a:ext cx="8208912" cy="17323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ne" sz="3600"/>
              <a:t>अब जब म, तिम्रो प्रभु र गुरुले तिम्रो खुट्टा धोए, तिमीले पनि एक अर्काको खुट्टा धुनुपर्छ।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जोन</a:t>
            </a:r>
            <a:r xmlns:a="http://schemas.openxmlformats.org/drawingml/2006/main">
              <a:rPr altLang="en-US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१३:१४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394" y="5733256"/>
            <a:ext cx="9134632" cy="941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येशूले आफ्ना चेलाहरूसँग अन्तिम भोज खानुभयो। येशूलाई थाहा थियो कि यो उहाँका चेलाहरूसँगको अन्तिम भोजन हो।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6887" y="70584"/>
            <a:ext cx="9134139" cy="5445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5264"/>
            <a:ext cx="9078915" cy="100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येशूले अकस्मात् बेसिनमा पानी ल्याउनुभयो, र उहाँले आफ्ना चेलाहरूको खुट्टा एक-एक गरी धुन थाल्नुभयो।</a:t>
            </a:r>
            <a:r xmlns:a="http://schemas.openxmlformats.org/drawingml/2006/main">
              <a:rPr lang="ne" altLang="en-US" sz="30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85305" y="0"/>
            <a:ext cx="7308304" cy="57079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70" y="5733256"/>
            <a:ext cx="9134646" cy="941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जब पत्रुसको पालो आयो, पत्रुसले भने, "परमप्रभुले हाम्रा खुट्टा किन धुनुहुन्छ? म धुने छैन!"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70" y="0"/>
            <a:ext cx="9134630" cy="558923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059" y="5463395"/>
            <a:ext cx="9134646" cy="1373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येशूले जवाफ दिनुभयो। "यदि मैले तिम्रो खुट्टा नधोइन भने, तिम्रो र मेरो कुनै सरोकार छैन। तिमीले अहिले राम्रोसँग नबुझ्न सक्छौ, तर एक दिन तिमीले बुझ्नेछौ।"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500612" y="260648"/>
            <a:ext cx="4142775" cy="439494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4" y="5373216"/>
            <a:ext cx="9107238" cy="1368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"मैले उदाहरण बसाउन तिम्रो खुट्टा धोएँ। अबदेखि एक अर्काको खुट्टा धोएर एक अर्काको सेवा गर्ने मान्छे बन।"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331640" y="260648"/>
            <a:ext cx="6840760" cy="48361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194198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e" sz="4000">
                <a:solidFill>
                  <a:srgbClr val="ff0000"/>
                </a:solidFill>
              </a:rPr>
              <a:t>आजको पाठ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61540" y="7475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76868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4474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e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संसारमा, निम्न मानिसहरूले उच्च मानिसहरूको सेवा गर्छन्, तर यसको विपरीत, येशूले आफ्ना चेलाहरूको खुट्टा धोउनुभयो र त्याग गर्नुभयो।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e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हाम्रो लागि उनको जीवन।</a:t>
            </a:r>
            <a:r xmlns:a="http://schemas.openxmlformats.org/drawingml/2006/main">
              <a:rPr altLang="en-US" lang="ne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ne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यदि हामी येशूका चेलाहरू हौं भने, हामीले उच्च स्थानमा व्यवहार गर्न चाहनुको सट्टा तल्लो स्थानमा एकअर्काको सेवा गर्न पाउँदा खुसी हुनुपर्छ।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9419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एक दिन येशूकहाँ खबर आयो। "लाजरस बिरामी छ। कृपया छिटो आउनुहोस् र उहाँलाई निको पार्नुहोस्।"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260648"/>
            <a:ext cx="9144000" cy="54221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05419" y="249923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e" sz="3200"/>
              <a:t>येशू को हुनुहुन्छ?</a:t>
            </a:r>
            <a:r xmlns:a="http://schemas.openxmlformats.org/drawingml/2006/main">
              <a:rPr altLang="en-US" lang="ne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ne" sz="3600">
                <a:solidFill>
                  <a:srgbClr val="0070c0"/>
                </a:solidFill>
              </a:rPr>
              <a:t>येशू</a:t>
            </a:r>
            <a:r xmlns:a="http://schemas.openxmlformats.org/drawingml/2006/main">
              <a:rPr altLang="en-US" lang="ne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altLang="ko-KR" lang="ne" sz="3600">
                <a:solidFill>
                  <a:srgbClr val="0070c0"/>
                </a:solidFill>
              </a:rPr>
              <a:t>छ।।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ne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येशू सबैभन्दा उच्च मानिस हुनुहुन्छ, तर उहाँ सबैभन्दा तल्लो स्थानमा आउनुभयो र हामी सबैको सेवा गर्न इच्छुक हुनुहुन्छ।</a:t>
            </a:r>
            <a:r xmlns:a="http://schemas.openxmlformats.org/drawingml/2006/main">
              <a:rPr altLang="en-US" lang="ne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300936"/>
            <a:ext cx="4053592" cy="6972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e" sz="4000"/>
              <a:t>आजको क्विज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51902" y="12928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n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कसले येशुलाई आफ्नो खुट्टा धुन दिनुभएन?</a:t>
            </a:r>
            <a:r xmlns:a="http://schemas.openxmlformats.org/drawingml/2006/main">
              <a:rPr altLang="en-US" lang="n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जोन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थोमस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99796"/>
            <a:ext cx="8712968" cy="5131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पिटर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यहूदा इस्करियोट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99796"/>
            <a:ext cx="8712968" cy="5131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ne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altLang="ko-KR" lang="ne" sz="2800">
                <a:solidFill>
                  <a:srgbClr val="ff0000"/>
                </a:solidFill>
              </a:rPr>
              <a:t>पिटर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4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e" sz="4000"/>
              <a:t>आजको वचन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88553" y="998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9982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132856"/>
            <a:ext cx="8208912" cy="17323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ne" sz="3600"/>
              <a:t>अब जब म, तिम्रो प्रभु र गुरुले तिम्रो खुट्टा धोए, तिमीले पनि एक अर्काको खुट्टा धुनुपर्छ।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जोन</a:t>
            </a:r>
            <a:r xmlns:a="http://schemas.openxmlformats.org/drawingml/2006/main">
              <a:rPr altLang="en-US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१३:१४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नम्बर ८५ परमेश्वरको वचन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429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ne" altLang="ko-KR" sz="4400"/>
              <a:t>येशू पहाडमा प्रार्थना गर्दै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211960" y="1959038"/>
            <a:ext cx="4921197" cy="396285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ne" altLang="ko-KR" sz="4000"/>
              <a:t>आजको वचन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6241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6241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268760"/>
            <a:ext cx="8208912" cy="2834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ko-KR" sz="3600"/>
              <a:t>अलि पर गएर भुइँमा घोप्टो परेर प्रार्थना गरे, "हे मेरा पिता, यदि सम्भव छ भने, यो कचौरा मबाट खोसियोस्। तर पनि मैले चाहेजस्तो होइन, तर तपाईंले चाहनुभएझैं।"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म्याथ्यू</a:t>
            </a:r>
            <a:r xmlns:a="http://schemas.openxmlformats.org/drawingml/2006/main">
              <a:rPr lang="n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२६:३९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8" y="5661248"/>
            <a:ext cx="913463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बेलुकीको खाना खाइसकेपछि, येशू आफ्ना चेलाहरूसँग गेथसमने भन्ने ठाउँमा जानुभयो।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6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5085" y="5384576"/>
            <a:ext cx="9078915" cy="14619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येशूले चेलाहरूलाई भन्नुभयो, "मेरो आत्मा मृत्युको बिन्दुसम्म शोकले भरिएको छ। यहाँ बस्नुहोस् र मसँग हेरचाह गर्नुहोस्।"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-1" y="0"/>
            <a:ext cx="9144001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7898" y="5085184"/>
            <a:ext cx="9134646" cy="17899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""मेरा पिता, यदि सम्भव छ भने, यो कचौरा मबाट खोसियोस्। तर मेरो इच्छाअनुसार होइन, तर तपाईंले चाहनुभएअनुसार।" येशूले दृढतापूर्वक प्रार्थना गर्नुभयो। तर चेलाहरू गहिरो निद्रामा परे।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9610"/>
            <a:ext cx="9144000" cy="509479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059" y="5463395"/>
            <a:ext cx="9134646" cy="1373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येशूले आफ्ना चेलाहरूलाई ब्यूँझाउँदै भन्नुभयो, “के तिमीहरू मसँग एक घण्टा पनि जागा रहन सक्दैनौ? हेर। मलाई पक्रन मेरो विश्वासघाती यहाँ आएको छ।”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" y="0"/>
            <a:ext cx="9144000" cy="54178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552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अन्तमा, येशूले उहाँलाई पक्रन आएका मानिसहरूलाई पछ्याउनुभयो। परमेश्वरले चाहनुभएबमोजिम क्रूसमा हाम्रा पापहरू तिर्न मर्नुपरेको थियो।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140" b="210"/>
          <a:stretch>
            <a:fillRect/>
          </a:stretch>
        </p:blipFill>
        <p:spPr>
          <a:xfrm flipH="1">
            <a:off x="0" y="-1"/>
            <a:ext cx="9144000" cy="54730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5704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तर येशू आउनु अघि उहाँ मर्नुभयो।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44624"/>
            <a:ext cx="9144000" cy="545180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9998" y="236201"/>
            <a:ext cx="4053592" cy="6953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ne" altLang="ko-KR" sz="4000">
                <a:solidFill>
                  <a:srgbClr val="ff0000"/>
                </a:solidFill>
              </a:rPr>
              <a:t>आजको पाठ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79992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378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ne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क्रूसमा हाम्रा पापहरू तिर्नको लागि मर्नु येशूको लागि पीडादायी थियो, तर उहाँ पूर्ण रूपमा आज्ञाकारी हुनुहुन्थ्यो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ne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किनभने यो परमेश्वरको इच्छा थियो।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ne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हामीले पहिले हाम्रो जीवनमा मेरो भन्दा परमेश्वरको इच्छा पूरा होस् भन्ने आशा गर्नुपर्छ।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0241" y="234969"/>
            <a:ext cx="4053592" cy="5727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ne" altLang="ko-KR" sz="3200"/>
              <a:t>येशू को हुनुहुन्छ?</a:t>
            </a:r>
            <a:r xmlns:a="http://schemas.openxmlformats.org/drawingml/2006/main">
              <a:rPr lang="ne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105917" y="6560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ko-KR" sz="3600">
                <a:solidFill>
                  <a:srgbClr val="0070c0"/>
                </a:solidFill>
              </a:rPr>
              <a:t>येशू</a:t>
            </a:r>
            <a:r xmlns:a="http://schemas.openxmlformats.org/drawingml/2006/main">
              <a:rPr lang="ne" altLang="en-US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lang="ne" altLang="ko-KR" sz="3600">
                <a:solidFill>
                  <a:srgbClr val="0070c0"/>
                </a:solidFill>
              </a:rPr>
              <a:t>छ।।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येशू यस भूमिमा पापरहित हुनुहुन्छ किनभने उहाँले पूर्ण रूपमा परमेश्वरको इच्छा पालन गर्नुहुन्छ।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ne" altLang="ko-KR" sz="4000"/>
              <a:t>आजको क्विज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070501" y="7689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89806" y="76894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येशूलाई गिरफ्तार गर्नुअघि कहाँ प्रार्थना गर्नुभयो?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यरूशलेमको मन्दिरमा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36713"/>
            <a:ext cx="84249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गेथसेमाने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मार्क को माथिल्लो कोठा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ताल ग्यालिल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3536713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en-US" sz="2800">
                <a:solidFill>
                  <a:srgbClr val="ff0000"/>
                </a:solidFill>
              </a:rPr>
              <a:t>② </a:t>
            </a:r>
            <a:r xmlns:a="http://schemas.openxmlformats.org/drawingml/2006/main">
              <a:rPr lang="ne" altLang="ko-KR" sz="2800">
                <a:solidFill>
                  <a:srgbClr val="ff0000"/>
                </a:solidFill>
              </a:rPr>
              <a:t>गेथसेमाने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5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ne" altLang="ko-KR" sz="4000"/>
              <a:t>आजको वचन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6241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6241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248167"/>
            <a:ext cx="8208912" cy="28289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ko-KR" sz="3600"/>
              <a:t>अलि पर गएर भुइँमा घोप्टो परेर प्रार्थना गरे, "हे मेरा पिता, यदि सम्भव छ भने, यो कचौरा मबाट खोसियोस्। तर पनि मैले चाहेजस्तो होइन, तर तपाईंले चाहनुभएझैं।"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म्याथ्यू</a:t>
            </a:r>
            <a:r xmlns:a="http://schemas.openxmlformats.org/drawingml/2006/main">
              <a:rPr lang="n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२६:३९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नम्बर ८६ परमेश्वरको वचन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429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ne" altLang="ko-KR" sz="4400"/>
              <a:t>येशू क्रूसमा मर्नुभयो।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95936" y="1988840"/>
            <a:ext cx="5148064" cy="39604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ne" altLang="ko-KR" sz="4000"/>
              <a:t>आजको वचन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5479" y="4958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4828" y="2955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988840"/>
            <a:ext cx="8208912" cy="22859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ko-KR" sz="3600"/>
              <a:t>येशूले चर्को स्वरमा बोलाउनुभयो, "हे पिता, म मेरो आत्मा तपाईंको हातमा सुम्पन्छु।" यति भनिसकेपछि उनले अन्तिम सास फेरे ।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लुक</a:t>
            </a:r>
            <a:r xmlns:a="http://schemas.openxmlformats.org/drawingml/2006/main">
              <a:rPr lang="n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२३:</a:t>
            </a:r>
            <a:r xmlns:a="http://schemas.openxmlformats.org/drawingml/2006/main">
              <a:rPr lang="n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४६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1" y="5473005"/>
            <a:ext cx="9134632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रोमी सिपाहीहरूले कब्जामा लिएका येशूलाई टाउकोमा काँडाको मुकुट लगाइयो, गिल्ला गरियो, क्रुस बोकेर डाँडामा मारिन लगियो।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0"/>
            <a:ext cx="9141579" cy="5445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5085" y="5292244"/>
            <a:ext cx="9078915" cy="15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त्यसपछि, येशूलाई दुई अपराधीहरूसँगै क्रूसमा टाँगियो। मानिसहरू उभिएर हेरिरहेका थिए, र शासकहरूले पनि उहाँलाई गिल्ला गरे।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-1" y="0"/>
            <a:ext cx="9144001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10350" y="5473005"/>
            <a:ext cx="91346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"बुबा, तिनीहरूलाई माफ गर्नुहोस्, किनकि तिनीहरूले के गर्दैछन् थाहा छैन।" येशूले उहाँलाई मार्नेहरूका लागि प्रार्थना गर्नुभयो।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699792" y="188640"/>
            <a:ext cx="3625708" cy="502613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4034" y="5733256"/>
            <a:ext cx="9134646" cy="1065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येशूले भन्नुभयो, "यो समाप्त भयो!" अनि उहाँले आफ्नो शिर निहुराउनुभयो र आफ्नो आत्मा त्याग गर्नुभयो।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"/>
            <a:ext cx="9144000" cy="573325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9589" y="5805264"/>
            <a:ext cx="91440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लाजरसकी बहिनी ढिलो आउनुहुने येशूलाई भनिन्, "येशू, यदि तपाईं यहाँ हुनुहुन्थ्यो भने, मेरो भाइ मर्ने थिएन।"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13"/>
          <a:stretch>
            <a:fillRect/>
          </a:stretch>
        </p:blipFill>
        <p:spPr>
          <a:xfrm>
            <a:off x="0" y="0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9953" y="4621743"/>
            <a:ext cx="9107238" cy="2224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त्यसैबेला मन्दिरको पर्दा माथिदेखि तलसम्म दुई भागमा च्यातियो। पृथ्वी हल्लियो र चट्टान फुट्यो। जब येशूलाई क्रूसमा टाँग्ने सिपाहीहरूले यो देखे, तिनीहरू डराए, र कराए, "निश्चय नै उहाँ परमेश्वरको पुत्र हुनुहुन्थ्यो!"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-12578"/>
            <a:ext cx="9143983" cy="44496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126812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ne" altLang="ko-KR" sz="4000"/>
              <a:t>आजको पाठ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58925" y="12950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3337" y="126812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378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ne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पापरहित येशूले दुःख भोग्नु भयो र हाम्रो तर्फबाट मर्नुभयो, र हाम्रा पापहरूको लागि तिर्नुभयो।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ne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त्यसकारण, हामीले आफैलाई तिर्न आवश्यक छैन।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ne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हामी येशूलाई धन्यवाद बचाइयो।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ne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यसलाई हामीले एक क्षणको लागि पनि बिर्सनु हुँदैन।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25246"/>
            <a:ext cx="4053592" cy="5729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ne" altLang="ko-KR" sz="3200"/>
              <a:t>येशू को हुनुहुन्छ?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84677" y="928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5716" y="928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ko-KR" sz="3600">
                <a:solidFill>
                  <a:srgbClr val="0070c0"/>
                </a:solidFill>
              </a:rPr>
              <a:t>येशु हुनुहुन्छ..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येशू मुक्तिदाता हुनुहुन्छ जसले क्रूसमा हाम्रा पापहरूका लागि मर्नुभएर हामीलाई बचाउनुभयो।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ne" altLang="ko-KR" sz="4000"/>
              <a:t>आजको क्विज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51182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928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येशू को संग क्रुसमा टाँगिएको थियो?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चेलाहरू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महिलाहरू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पुजारीहरू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अपराधीहरू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ne" altLang="ko-KR" sz="2800">
                <a:solidFill>
                  <a:srgbClr val="ff0000"/>
                </a:solidFill>
              </a:rPr>
              <a:t>अपराधीहरू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6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ne" altLang="ko-KR" sz="4000"/>
              <a:t>आजको वचन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5479" y="4958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4828" y="2955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988840"/>
            <a:ext cx="8208912" cy="22859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ko-KR" sz="3600"/>
              <a:t>येशूले चर्को स्वरमा बोलाउनुभयो, "हे पिता, म मेरो आत्मा तपाईंको हातमा सुम्पन्छु।" यति भनिसकेपछि उनले अन्तिम सास फेरे ।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लुक</a:t>
            </a:r>
            <a:r xmlns:a="http://schemas.openxmlformats.org/drawingml/2006/main">
              <a:rPr lang="n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२३:</a:t>
            </a:r>
            <a:r xmlns:a="http://schemas.openxmlformats.org/drawingml/2006/main">
              <a:rPr lang="n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४६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नम्बर ८७ परमेश्वरको वचन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429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ne" altLang="ko-KR" sz="4400"/>
              <a:t>खाली चिहान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044066" y="1988840"/>
            <a:ext cx="5090594" cy="38273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ne" altLang="ko-KR" sz="4000"/>
              <a:t>आजको वचन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38443" y="73578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988840"/>
            <a:ext cx="8208912" cy="17335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ko-KR" sz="3600"/>
              <a:t>यो सुनेर तिनले पछाडि फर्किन् र येशूलाई उभिरहेको देखे, तर उहाँ येशू हुनुहुन्छ भनी तिनले थाह पाइनन्।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जोन</a:t>
            </a:r>
            <a:r xmlns:a="http://schemas.openxmlformats.org/drawingml/2006/main">
              <a:rPr lang="n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२०:</a:t>
            </a:r>
            <a:r xmlns:a="http://schemas.openxmlformats.org/drawingml/2006/main">
              <a:rPr lang="n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१४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4" y="5288340"/>
            <a:ext cx="9134632" cy="1558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मरियम मग्दालिनी मृत येशूलाई हेर्न चिहानमा गइन्। तर, चिहानको ढुङ्गाको ढोका खुला थियो।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4794" y="-27383"/>
            <a:ext cx="9158793" cy="532859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5264"/>
            <a:ext cx="907891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चिहानमा येशूको शरीर थिएन। मरियमले सोचे कि कसैले येशूको लाश चोरेको छ।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-4335"/>
            <a:ext cx="9144000" cy="58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5264"/>
            <a:ext cx="91346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परी देखा पर्यो र सोध्यो। "किन रोएको?" मरियमले जवाफ दिइन्, "कसैले येशूको शरीर चोर्यो।"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1208"/>
            <a:ext cx="9144000" cy="582647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1702" y="5736158"/>
            <a:ext cx="913464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n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येशूले भन्नुभयो, “चिहानको ढुङ्गाको ढोका हटाइदेऊ।” येशूले आज्ञा दिनुभयो, "बाहिर आऊ, लाजरस।"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13"/>
          <a:stretch>
            <a:fillRect/>
          </a:stretch>
        </p:blipFill>
        <p:spPr>
          <a:xfrm>
            <a:off x="21702" y="2902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445224"/>
            <a:ext cx="9134646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अनि जब उनी फर्किइन्, त्यहाँ येशू जीवित हुनुहुन्थ्यो। तर मरियमले येशूलाई चिनेनन्। येशू फेरि जीवित हुनुहुनेछ भनेर तिनले सोचेकी थिइनन्।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7080" y="-14599"/>
            <a:ext cx="9144000" cy="54598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552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"मरियम..." येशूले बोलाउँदा मात्र मरियमले उहाँलाई चिने। "प्रभु, तपाईं साँच्चै जीवनमा फर्कनुभयो।" येशू आफ्नो मृत्युको तीन दिन पछि पुनरुत्थान हुनुभयो।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776" y="0"/>
            <a:ext cx="9144000" cy="54730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ne" altLang="ko-KR" sz="4000"/>
              <a:t>आजको पाठ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7721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4616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ne" altLang="ko-KR" sz="3300">
                <a:solidFill>
                  <a:schemeClr val="tx1">
                    <a:lumMod val="65000"/>
                    <a:lumOff val="35000"/>
                  </a:schemeClr>
                </a:solidFill>
              </a:rPr>
              <a:t>संसारमा कोही मरेको छैन</a:t>
            </a:r>
            <a:endParaRPr xmlns:a="http://schemas.openxmlformats.org/drawingml/2006/main" lang="en-US" altLang="ko-KR" sz="33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ne" altLang="ko-KR" sz="3300">
                <a:solidFill>
                  <a:schemeClr val="tx1">
                    <a:lumMod val="65000"/>
                    <a:lumOff val="35000"/>
                  </a:schemeClr>
                </a:solidFill>
              </a:rPr>
              <a:t>र फेरि जीवित।</a:t>
            </a:r>
            <a:endParaRPr xmlns:a="http://schemas.openxmlformats.org/drawingml/2006/main" lang="en-US" altLang="ko-KR" sz="33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ne" altLang="ko-KR" sz="3300">
                <a:solidFill>
                  <a:schemeClr val="tx1">
                    <a:lumMod val="65000"/>
                    <a:lumOff val="35000"/>
                  </a:schemeClr>
                </a:solidFill>
              </a:rPr>
              <a:t>तर मृत्युबाट पुनरुत्थान हुनुभएको एक मात्र येशू अझै जीवित हुनुहुन्छ।</a:t>
            </a:r>
            <a:endParaRPr xmlns:a="http://schemas.openxmlformats.org/drawingml/2006/main" lang="en-US" altLang="ko-KR" sz="33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ne" altLang="ko-KR" sz="3300">
                <a:solidFill>
                  <a:schemeClr val="tx1">
                    <a:lumMod val="65000"/>
                    <a:lumOff val="35000"/>
                  </a:schemeClr>
                </a:solidFill>
              </a:rPr>
              <a:t>बाइबलले भन्छ कि येशूमा विश्वास गर्नेहरू पनि फेरि जीवित हुन्छन्</a:t>
            </a:r>
            <a:endParaRPr xmlns:a="http://schemas.openxmlformats.org/drawingml/2006/main" lang="en-US" altLang="ko-KR" sz="33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ne" altLang="ko-KR" sz="3300">
                <a:solidFill>
                  <a:schemeClr val="tx1">
                    <a:lumMod val="65000"/>
                    <a:lumOff val="35000"/>
                  </a:schemeClr>
                </a:solidFill>
              </a:rPr>
              <a:t>येशू जस्तै।</a:t>
            </a:r>
            <a:endParaRPr xmlns:a="http://schemas.openxmlformats.org/drawingml/2006/main" lang="en-US" altLang="ko-KR" sz="33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ne" altLang="ko-KR" sz="3300">
                <a:solidFill>
                  <a:schemeClr val="tx1">
                    <a:lumMod val="65000"/>
                    <a:lumOff val="35000"/>
                  </a:schemeClr>
                </a:solidFill>
              </a:rPr>
              <a:t>त्यसैले हामीले आफ्नो आशा गुमाउनु हुँदैन</a:t>
            </a:r>
            <a:endParaRPr xmlns:a="http://schemas.openxmlformats.org/drawingml/2006/main" lang="en-US" altLang="ko-KR" sz="33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ne" altLang="ko-KR" sz="3300">
                <a:solidFill>
                  <a:schemeClr val="tx1">
                    <a:lumMod val="65000"/>
                    <a:lumOff val="35000"/>
                  </a:schemeClr>
                </a:solidFill>
              </a:rPr>
              <a:t>अनन्त जीवनको लागि।</a:t>
            </a:r>
            <a:endParaRPr xmlns:a="http://schemas.openxmlformats.org/drawingml/2006/main" lang="en-US" altLang="ko-KR" sz="33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8656" y="205543"/>
            <a:ext cx="4053592" cy="5736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ne" altLang="ko-KR" sz="3200"/>
              <a:t>येशू को हुनुहुन्छ?</a:t>
            </a:r>
            <a:r xmlns:a="http://schemas.openxmlformats.org/drawingml/2006/main">
              <a:rPr lang="ne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6379" y="8642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14224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ko-KR" sz="3600">
                <a:solidFill>
                  <a:srgbClr val="0070c0"/>
                </a:solidFill>
              </a:rPr>
              <a:t>येशु हुनुहुन्छ..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येशू विजयको प्रभु हुनुहुन्छ जसले मृत्युलाई जितेर जीवनमा फर्कनुभयो।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ne" altLang="ko-KR" sz="4000"/>
              <a:t>आजको क्विज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51144" y="11808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835696" y="12928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चिहानमा येशू नभएको देखेर मरियमले के सोचे?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येशू पुनरुत्थान हुनुभएको छ!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यो येशूको चिहान होइन!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कसैले येशूको लाश चोर्यो!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चेलाहरूले येशूको मृत शरीर किन्यो!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52404"/>
            <a:ext cx="8712968" cy="5129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ne" altLang="ko-KR" sz="2800">
                <a:solidFill>
                  <a:srgbClr val="ff0000"/>
                </a:solidFill>
              </a:rPr>
              <a:t>कसैले येशूको लाश चोर्यो!</a:t>
            </a:r>
            <a:endParaRPr xmlns:a="http://schemas.openxmlformats.org/drawingml/2006/main" lang="en-US" alt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7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ne" altLang="ko-KR" sz="4000"/>
              <a:t>आजको वचन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38443" y="73578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988840"/>
            <a:ext cx="8208912" cy="17335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ko-KR" sz="3600"/>
              <a:t>यो सुनेर तिनले पछाडि फर्किन् र येशूलाई उभिरहेको देखे, तर उहाँ येशू हुनुहुन्छ भनी तिनले थाह पाइनन्।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जोन</a:t>
            </a:r>
            <a:r xmlns:a="http://schemas.openxmlformats.org/drawingml/2006/main">
              <a:rPr lang="n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२०:</a:t>
            </a:r>
            <a:r xmlns:a="http://schemas.openxmlformats.org/drawingml/2006/main">
              <a:rPr lang="n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१४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नम्बर ८८ परमेश्वरको वचन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20967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ne" altLang="ko-KR" sz="4400"/>
              <a:t>येशू जो स्वर्गमा उक्लनुभयो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707904" y="2055135"/>
            <a:ext cx="5432160" cy="385358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ne" altLang="ko-KR" sz="4000"/>
              <a:t>आजको वचन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4819" y="7655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55488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988840"/>
            <a:ext cx="8208912" cy="17335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ko-KR" sz="3600"/>
              <a:t>उहाँले यसो भन्‍नुभएपछि, उहाँलाई तिनीहरूका आँखाको सामु माथि उठाइयो, र बादलले उहाँलाई तिनीहरूको दृष्टिबाट लुकायो।</a:t>
            </a:r>
            <a:r xmlns:a="http://schemas.openxmlformats.org/drawingml/2006/main">
              <a:rPr lang="ne" altLang="en-US" sz="3600"/>
              <a:t> 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कर्म</a:t>
            </a:r>
            <a:r xmlns:a="http://schemas.openxmlformats.org/drawingml/2006/main">
              <a:rPr lang="n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१:</a:t>
            </a:r>
            <a:r xmlns:a="http://schemas.openxmlformats.org/drawingml/2006/main">
              <a:rPr lang="n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९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4" y="5288340"/>
            <a:ext cx="9134632" cy="1558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येशूको पुनरुत्थान भएको थाहा नभएका चेलाहरूलाई डर र निराशाले घेरेको थियो।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2714" y="-35761"/>
            <a:ext cx="9144000" cy="526496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542" y="5445224"/>
            <a:ext cx="9078915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पुनरुत्थान हुनुभएको येशू आउनुभयो र तिनीहरूको बीचमा उभिनुभयो, तिनीहरूलाई आफ्नो हात र छेउ देखाउनुभयो र भन्नुभयो, "शङ्का नगर्नुहोस् र विश्वास गर्नुहोस्।"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"/>
            <a:ext cx="9144000" cy="54452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7318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त्यसपछि अचम्मको कुरा, आफ्नो मृत्युको तीन दिनपछि लाजरस बाहिर निस्के। यो देखेर मानिसहरू खुसी भए र परमेश्वरको प्रशंसा गरे।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67" l="80" r="70" t="113"/>
          <a:stretch>
            <a:fillRect/>
          </a:stretch>
        </p:blipFill>
        <p:spPr>
          <a:xfrm>
            <a:off x="0" y="-14287"/>
            <a:ext cx="9144000" cy="524348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512" y="5157192"/>
            <a:ext cx="9134646" cy="15560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त्यसपछि, येशूले भन्नुभयो कि उहाँ आफ्नो पिता, परमेश्वरमा फिर्ता जानुहुन्छ र उहाँले पवित्र आत्मा पठाउने प्रतिज्ञा गर्नुभयो।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8495"/>
            <a:ext cx="9144000" cy="510367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512" y="5380672"/>
            <a:ext cx="9134646" cy="14563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अनि येशूले आफ्ना चेलाहरूलाई संसारको अन्त्यसम्म उहाँको साक्षी हुन, सुसमाचार प्रचार गर्न र वचन सिकाउन आदेश दिनुभयो।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3"/>
            <a:ext cx="9144000" cy="5400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552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यस भूमिमा सबै मिसनहरू पूरा गरेपछि, येशू आफ्ना चेलाहरूको अगाडि स्वर्गमा जानुभयो। र उहाँले हामीलाई यो देशमा एक दिन फर्केर आउने वाचा गर्नुभयो।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5172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225746"/>
            <a:ext cx="4053592" cy="6962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ne" altLang="ko-KR" sz="4000"/>
              <a:t>आजको पाठ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67122" y="81618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94528" y="4977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31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ne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येशूले आफ्ना चेलाहरूलाई स्वर्गमा जानु अघि पृथ्वीको छेउमा सुसमाचार प्रचार गर्न आदेश दिनुभयो।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ne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चर्च येशूका चेलाहरूको समूह हो।</a:t>
            </a:r>
            <a:r xmlns:a="http://schemas.openxmlformats.org/drawingml/2006/main">
              <a:rPr lang="ne" altLang="en-U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ne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येशूका चेलाहरूको रूपमा, हामीले जताततै सुसमाचार प्रचार गर्नुपर्छ। र हामी येशूको साक्षी हुनुपर्छ।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5715" y="219398"/>
            <a:ext cx="4053592" cy="569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ne" altLang="ko-KR" sz="3200"/>
              <a:t>येशू को हुनुहुन्छ?</a:t>
            </a:r>
            <a:r xmlns:a="http://schemas.openxmlformats.org/drawingml/2006/main">
              <a:rPr lang="ne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15032" y="81540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106356" y="13816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ko-KR" sz="3600">
                <a:solidFill>
                  <a:srgbClr val="0070c0"/>
                </a:solidFill>
              </a:rPr>
              <a:t>येशु हुनुहुन्छ..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येशू अझै जीवित हुनुहुन्छ, परमेश्वरको दाहिने छेउमा बसिरहनुभएको छ, र उहाँ प्रतिज्ञा अनुसार पृथ्वीमा फर्कनुहुनेछ।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233485"/>
            <a:ext cx="4053592" cy="6980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ne" altLang="ko-KR" sz="4000"/>
              <a:t>आजको क्विज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76752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11182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पुनरुत्थान हुनुभएको येशूले आफ्ना चेलाहरूलाई के देखाउनुभयो?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हात र खुट्टामा नङको दाग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टाउकोमा काँडाको चिन्ह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पछाडिको भागमा कोर्राको चिन्हहरू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अनुहारमा दागहरू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80928"/>
            <a:ext cx="8712968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en-US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lang="ne" altLang="ko-KR" sz="2800">
                <a:solidFill>
                  <a:srgbClr val="ff0000"/>
                </a:solidFill>
              </a:rPr>
              <a:t>हात र खुट्टामा नङको दाग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8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ne" altLang="ko-KR" sz="4000"/>
              <a:t>आजको वचन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4819" y="7655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55488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988840"/>
            <a:ext cx="8208912" cy="17335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ko-KR" sz="3600"/>
              <a:t>उहाँले यसो भन्‍नुभएपछि, उहाँलाई तिनीहरूका आँखाको सामु माथि उठाइयो, र बादलले उहाँलाई तिनीहरूको दृष्टिबाट लुकायो।</a:t>
            </a:r>
            <a:r xmlns:a="http://schemas.openxmlformats.org/drawingml/2006/main">
              <a:rPr lang="ne" altLang="en-US" sz="3600"/>
              <a:t> 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कर्म</a:t>
            </a:r>
            <a:r xmlns:a="http://schemas.openxmlformats.org/drawingml/2006/main">
              <a:rPr lang="n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१:</a:t>
            </a:r>
            <a:r xmlns:a="http://schemas.openxmlformats.org/drawingml/2006/main">
              <a:rPr lang="n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९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नम्बर ८९ परमेश्वरको वचन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20967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ne" altLang="ko-KR" sz="4400"/>
              <a:t>पवित्र आत्मा आउनुभएको छ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rcRect t="40" b="240"/>
          <a:stretch>
            <a:fillRect/>
          </a:stretch>
        </p:blipFill>
        <p:spPr>
          <a:xfrm>
            <a:off x="4258230" y="1959038"/>
            <a:ext cx="4879884" cy="39182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ne" altLang="ko-KR" sz="4000"/>
              <a:t>आजको वचन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85761" y="68158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988840"/>
            <a:ext cx="8208912" cy="17335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ko-KR" sz="3600"/>
              <a:t>तिनीहरू सबै पवित्र आत्माले भरिएका थिए र आत्माले तिनीहरूलाई सक्षम पार्दा अन्य भाषाहरूमा बोल्न थाले।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कर्म</a:t>
            </a:r>
            <a:r xmlns:a="http://schemas.openxmlformats.org/drawingml/2006/main">
              <a:rPr lang="n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२:४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088" y="5157192"/>
            <a:ext cx="9134632" cy="15560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येशूले भन्नुभएको अनुसार चेलाहरू यरूशलेममा थिए। जब पेन्टेकोस्टको दिन आयो, तिनीहरू सबै एकै ठाउँमा थिए।</a:t>
            </a:r>
            <a:r xmlns:a="http://schemas.openxmlformats.org/drawingml/2006/main">
              <a:rPr lang="ne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t="200" b="140"/>
          <a:stretch>
            <a:fillRect/>
          </a:stretch>
        </p:blipFill>
        <p:spPr>
          <a:xfrm>
            <a:off x="-1" y="-8629"/>
            <a:ext cx="9144001" cy="494979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e" sz="4000"/>
              <a:t>आजको पाठ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8808" y="11260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105735" y="96915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23528" y="1570465"/>
            <a:ext cx="8352928" cy="30186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येशूले लाजरसलाई फेरि जीवित ल्याउनुभयो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उनको वचन द्वारा।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हामी एक दिन मर्ने छौं, तर हामी पुनरुत्थान हुनेछौं किनभने हामी येशूमा विश्वास गर्छौं।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पुनरुत्थानको आशा लिएर जिउने ख्रीष्टियन हुनुपर्छ।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542" y="5259988"/>
            <a:ext cx="9078915" cy="15580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एक्कासि हिंसक हावा चलेको जस्तो आवाज आयो र तिनीहरू बसेको सम्पूर्ण घर भरियो।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-1488" y="-27384"/>
            <a:ext cx="9144000" cy="51845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462901"/>
            <a:ext cx="9134646" cy="13741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अनि त्यसपछि प्रत्येक व्यक्तिको टाउकोमा आगोको जिब्रो थियो, र त्यसपछि तिनीहरू सबै पवित्र आत्माले भरिए र अन्य भाषाहरूमा बोल्न थाले।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t="40" b="240"/>
          <a:stretch>
            <a:fillRect/>
          </a:stretch>
        </p:blipFill>
        <p:spPr>
          <a:xfrm>
            <a:off x="9354" y="-1"/>
            <a:ext cx="9134646" cy="54629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05264"/>
            <a:ext cx="9134646" cy="100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जब सबै जना छक्क परे, पत्रुसले तिनीहरूलाई येशू र सुसमाचारको बारेमा प्रचार गर्न थाले।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l="120" t="140" r="70" b="120"/>
          <a:stretch>
            <a:fillRect/>
          </a:stretch>
        </p:blipFill>
        <p:spPr>
          <a:xfrm>
            <a:off x="0" y="0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3088" y="5290084"/>
            <a:ext cx="9107238" cy="15564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मानिसहरूले सुसमाचार सुने, पश्चात्ताप गरे र बप्तिस्मा गरे। त्यस दिन 3,000 भन्दा बढी मानिसहरूले बप्तिस्मा लिए।</a:t>
            </a:r>
            <a:r xmlns:a="http://schemas.openxmlformats.org/drawingml/2006/main">
              <a:rPr lang="ne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120" t="140" r="70" b="110"/>
          <a:stretch>
            <a:fillRect/>
          </a:stretch>
        </p:blipFill>
        <p:spPr>
          <a:xfrm>
            <a:off x="13088" y="-6658"/>
            <a:ext cx="9130911" cy="530786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ne" altLang="ko-KR" sz="4000"/>
              <a:t>आजको पाठ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6538" y="6842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25112" y="1658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88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n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येशूले आफ्ना चेलाहरूलाई पवित्र आत्मा पठाउनुभयो।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n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पवित्र आत्माले पत्रुसलाई सुसमाचार प्रचार गर्न बुद्धि र शक्ति दिनुभयो।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n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येशूमा विश्वास गर्ने सबैको हृदयमा पवित्र आत्मा हुनुहुन्छ।</a:t>
            </a:r>
            <a:r xmlns:a="http://schemas.openxmlformats.org/drawingml/2006/main">
              <a:rPr lang="ne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n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नबिर्सनुहोस् कि पवित्र आत्माले हामीलाई सुसमाचार प्रचार गर्न बुद्धि र साहस दिनुहुन्छ, जसरी उहाँले पत्रुसलाई बुद्धि र शक्ति दिनुभयो।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2632" y="168928"/>
            <a:ext cx="4053592" cy="5721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ne" altLang="ko-KR" sz="3200"/>
              <a:t>येशू को हुनुहुन्छ?</a:t>
            </a:r>
            <a:r xmlns:a="http://schemas.openxmlformats.org/drawingml/2006/main">
              <a:rPr lang="ne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0501" y="57399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11321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ko-KR" sz="3600">
                <a:solidFill>
                  <a:srgbClr val="0070c0"/>
                </a:solidFill>
              </a:rPr>
              <a:t>येशु हुनुहुन्छ..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येशूले हामीलाई मद्दत गर्न उहाँमा विश्वास गर्ने सबैलाई पवित्र आत्मा पठाउनुहुन्छ।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ne" altLang="ko-KR" sz="4000"/>
              <a:t>आजको क्विज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5903626" y="99380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278296" y="11749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पवित्र आत्मा आउँदा तिनीहरूले के सुने?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तुरहीको आवाज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गर्जन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हिंसक हावा चल्ने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प्रार्थनाको आवाज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1856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ne" altLang="ko-KR" sz="2800">
                <a:solidFill>
                  <a:srgbClr val="ff0000"/>
                </a:solidFill>
              </a:rPr>
              <a:t>हिंसक हावा चल्ने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9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ne" altLang="ko-KR" sz="4000"/>
              <a:t>आजको वचन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85761" y="68158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988840"/>
            <a:ext cx="8208912" cy="17335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ko-KR" sz="3600"/>
              <a:t>तिनीहरू सबै पवित्र आत्माले भरिएका थिए र आत्माले तिनीहरूलाई सक्षम पार्दा अन्य भाषाहरूमा बोल्न थाले।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कर्म</a:t>
            </a:r>
            <a:r xmlns:a="http://schemas.openxmlformats.org/drawingml/2006/main">
              <a:rPr lang="n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२:४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नम्बर 90 परमेश्वरको वचन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915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ne" altLang="ko-KR" sz="4000"/>
              <a:t>फिलिपले इथियोपियालीलाई सुसमाचार सुनाए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211960" y="1959038"/>
            <a:ext cx="4932040" cy="38571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ne" altLang="ko-KR" sz="4000"/>
              <a:t>आजको वचन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5966771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195736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636912"/>
            <a:ext cx="8208912" cy="17331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ko-KR" sz="3600"/>
              <a:t>तब फिलिपले धर्मशास्त्रको त्यही अंशबाट सुरु गरे र उहाँलाई येशूको बारेमा सुसमाचार सुनाए।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कर्म</a:t>
            </a:r>
            <a:r xmlns:a="http://schemas.openxmlformats.org/drawingml/2006/main">
              <a:rPr lang="n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८:</a:t>
            </a:r>
            <a:r xmlns:a="http://schemas.openxmlformats.org/drawingml/2006/main">
              <a:rPr lang="n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३५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e" sz="4000"/>
              <a:t>आजको वचन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8782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6411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646798"/>
            <a:ext cx="8208912" cy="25232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ne" sz="4000"/>
              <a:t>किनभने मेरो यो छोरो मरेको थियो र फेरि जीवित भएको छ। ऊ हराएको थियो र फेला पर्यो।' त्यसैले उनीहरु मनाउन थाले ।</a:t>
            </a:r>
            <a:endParaRPr xmlns:a="http://schemas.openxmlformats.org/drawingml/2006/main" altLang="en-US" lang="ko-KR" sz="40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लुक</a:t>
            </a:r>
            <a:r xmlns:a="http://schemas.openxmlformats.org/drawingml/2006/main">
              <a:rPr altLang="en-US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१५:२४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7887" y="226160"/>
            <a:ext cx="4053592" cy="572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e" sz="3200"/>
              <a:t>येशू को हुनुहुन्छ?</a:t>
            </a:r>
            <a:r xmlns:a="http://schemas.openxmlformats.org/drawingml/2006/main">
              <a:rPr altLang="en-US" lang="ne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9849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121610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ne" sz="3600">
                <a:solidFill>
                  <a:srgbClr val="0070c0"/>
                </a:solidFill>
              </a:rPr>
              <a:t>येशु हुनुहुन्छ..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ne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मरेकाहरूलाई फिर्ता ल्याउने जीवनका मालिक येशू हुनुहुन्छ।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4" y="5085184"/>
            <a:ext cx="9134632" cy="15518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एक दिन प्रभुका स्वर्गदूतले येशूमा विश्वास गर्ने फिलिपलाई भने, "दक्षिण बाटोमा जानुहोस् - मरुभूमिको बाटो।"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902" y="1"/>
            <a:ext cx="9125016" cy="49411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1054" y="5733256"/>
            <a:ext cx="9078915" cy="10466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ko-KR" sz="3100">
                <a:solidFill>
                  <a:schemeClr val="tx1">
                    <a:lumMod val="65000"/>
                    <a:lumOff val="35000"/>
                  </a:schemeClr>
                </a:solidFill>
              </a:rPr>
              <a:t>स्वर्गदूतले भनेझैं उनी दक्षिणी मरुभूमितिर लागे। स्वर्गदूतले उसलाई किन पठायो भनेर उसले सोच्यो </a:t>
            </a:r>
            <a:r xmlns:a="http://schemas.openxmlformats.org/drawingml/2006/main">
              <a:rPr lang="n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।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6685" y="5022541"/>
            <a:ext cx="9134646" cy="17954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त्यतिबेला, इथियोपियाको देशको लागि पैसाको जिम्मा लिने नपुंसक, अगमवक्ता यशैयाका लेखहरू पढ्दै गाडीमा थिए। फिलिप नजिक आएर सोधे। "तिमीले पढेको कुरा बुझ्यौ?"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90"/>
          <a:stretch>
            <a:fillRect/>
          </a:stretch>
        </p:blipFill>
        <p:spPr>
          <a:xfrm>
            <a:off x="-12536" y="1"/>
            <a:ext cx="4512528" cy="486915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l="50"/>
          <a:stretch>
            <a:fillRect/>
          </a:stretch>
        </p:blipFill>
        <p:spPr>
          <a:xfrm>
            <a:off x="4644008" y="-2911"/>
            <a:ext cx="4499992" cy="486915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466749"/>
            <a:ext cx="9134646" cy="13702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"म कसरी बुझ्न सक्छु," उसले भन्यो, "कसैले मलाई बुझाउँदैन भने?" फिलिपले धर्मशास्त्रको त्यही अंशबाट सुरु गरे र उहाँलाई येशूको बारेमा सुसमाचार सुनाए।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5496" y="-10263"/>
            <a:ext cx="9144000" cy="547701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3088" y="5290084"/>
            <a:ext cx="9107238" cy="15564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इथियोपियालीले येशूलाई ग्रहण गरेपछि, उहाँ खुसीसाथ आफ्नो देश फर्कनुभयो। फिलिपले उहाँलाई त्यहाँ नेतृत्व गरेकोमा पवित्र आत्मालाई धन्यवाद दिए।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574" y="-25255"/>
            <a:ext cx="9144000" cy="53153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ne" altLang="ko-KR" sz="4000"/>
              <a:t>आजको पाठ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56512" y="6842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95308" y="103694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00569" y="1124744"/>
            <a:ext cx="8512250" cy="3988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n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फिलिपले पूर्ण रूपमा बुझ्न सकेनन् तर पवित्र आत्माको आज्ञा पालन गरे। त्यसैले उनले इथियोपियालीहरूलाई सुसमाचार प्रचार गर्न सक्थे।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n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कहिलेकाहीँ हामी बुझ्न नसक्ने स्थितिमा छौं।</a:t>
            </a:r>
            <a:r xmlns:a="http://schemas.openxmlformats.org/drawingml/2006/main">
              <a:rPr lang="ne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n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तर यदि तपाईंले परमेश्वरमा भरोसा राख्नुभयो र त्यस क्षणमा पनि उहाँको पवित्र आत्मामा आज्ञापालन गर्नुभयो भने, तपाईं पनि विश्वासको मानिस हुन सक्नुहुन्छ।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n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जसले सुसमाचार प्रचार गर्छन्।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3809" y="298187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ne" altLang="ko-KR" sz="3200"/>
              <a:t>येशू को हुनुहुन्छ?</a:t>
            </a:r>
            <a:r xmlns:a="http://schemas.openxmlformats.org/drawingml/2006/main">
              <a:rPr lang="ne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8642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108132" y="114104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ko-KR" sz="3600">
                <a:solidFill>
                  <a:srgbClr val="0070c0"/>
                </a:solidFill>
              </a:rPr>
              <a:t>येशु हुनुहुन्छ..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हामीले भेट्नुपर्ने सम्बन्धको नेतृत्व गर्ने येशू हुनुहुन्छ।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ne" altLang="ko-KR" sz="4000"/>
              <a:t>आजको क्विज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9639" y="101909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94090" y="8592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फिलिपले भेटेको इथियोपियाली नपुंसक के थियो?</a:t>
            </a:r>
            <a:r xmlns:a="http://schemas.openxmlformats.org/drawingml/2006/main">
              <a:rPr lang="ne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उनी सेनाको जिम्मामा थिए।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ऊ आफ्नो देशको भान्छा थियो।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उहाँ</a:t>
            </a:r>
            <a:r xmlns:a="http://schemas.openxmlformats.org/drawingml/2006/main">
              <a:rPr lang="n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थियो</a:t>
            </a:r>
            <a:r xmlns:a="http://schemas.openxmlformats.org/drawingml/2006/main">
              <a:rPr lang="n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मा</a:t>
            </a:r>
            <a:r xmlns:a="http://schemas.openxmlformats.org/drawingml/2006/main">
              <a:rPr lang="n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चार्ज</a:t>
            </a:r>
            <a:r xmlns:a="http://schemas.openxmlformats.org/drawingml/2006/main">
              <a:rPr lang="n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को</a:t>
            </a:r>
            <a:r xmlns:a="http://schemas.openxmlformats.org/drawingml/2006/main">
              <a:rPr lang="n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उनको</a:t>
            </a:r>
            <a:r xmlns:a="http://schemas.openxmlformats.org/drawingml/2006/main">
              <a:rPr lang="n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देशको</a:t>
            </a:r>
            <a:r xmlns:a="http://schemas.openxmlformats.org/drawingml/2006/main">
              <a:rPr lang="n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पैसा।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उहाँले देशको पूजालाई नियन्त्रण गर्नुभयो।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ne" altLang="ko-KR" sz="2800">
                <a:solidFill>
                  <a:srgbClr val="ff0000"/>
                </a:solidFill>
              </a:rPr>
              <a:t>उनी आफ्नो देशको पैसाको जिम्मामा थिए।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0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ne" altLang="ko-KR" sz="4000"/>
              <a:t>आजको वचन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5966771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195736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636912"/>
            <a:ext cx="8208912" cy="17331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ko-KR" sz="3600"/>
              <a:t>तब फिलिपले धर्मशास्त्रको त्यही अंशबाट सुरु गरे र उहाँलाई येशूको बारेमा सुसमाचार सुनाए।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कर्म</a:t>
            </a:r>
            <a:r xmlns:a="http://schemas.openxmlformats.org/drawingml/2006/main">
              <a:rPr lang="n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८:</a:t>
            </a:r>
            <a:r xmlns:a="http://schemas.openxmlformats.org/drawingml/2006/main">
              <a:rPr lang="n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३५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नम्बर ९१ परमेश्वरको वचन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429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ne" altLang="ko-KR" sz="4400"/>
              <a:t>शाऊलले येशूलाई भेटे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357923" y="1959038"/>
            <a:ext cx="4786078" cy="38571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653216" y="143826"/>
            <a:ext cx="4053592" cy="6924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e" sz="4000">
                <a:solidFill>
                  <a:srgbClr val="ff0000"/>
                </a:solidFill>
              </a:rPr>
              <a:t>आजको क्विज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15394" y="9338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42785" y="6981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n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येशू आउँदा लाजरसको मृत्यु भएको कति दिन बितिसकेको छ?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एक दिन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दुई दिन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50895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तीन दिन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चार दिन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47299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ne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altLang="ko-KR" lang="ne" sz="2800">
                <a:solidFill>
                  <a:srgbClr val="ff0000"/>
                </a:solidFill>
              </a:rPr>
              <a:t>तीन दिन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2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ne" altLang="ko-KR" sz="4000"/>
              <a:t>आजको वचन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20560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3404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123061"/>
            <a:ext cx="8208912" cy="1732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ko-KR" sz="3600"/>
              <a:t>ऊ भुइँमा लड्यो र उसलाई भनेको आवाज सुने, "शाऊल, शाऊल, तिमी मलाई किन सताउँछौ?"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कर्म</a:t>
            </a:r>
            <a:r xmlns:a="http://schemas.openxmlformats.org/drawingml/2006/main">
              <a:rPr lang="n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९:</a:t>
            </a:r>
            <a:r xmlns:a="http://schemas.openxmlformats.org/drawingml/2006/main">
              <a:rPr lang="n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४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24662" y="5589240"/>
            <a:ext cx="9134632" cy="1066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त्यहाँ शाऊल नाउँ भएका एक जना मानिस थिए जसले येशूमा विश्वास गर्नेहरूलाई घृणा गर्थे र मण्डलीलाई घृणा गर्थे।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7398" y="-27383"/>
            <a:ext cx="9144000" cy="547260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4274" y="5589240"/>
            <a:ext cx="9134646" cy="10001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शाऊलले येशूलाई यति घृणा गरे कि उनी इसाईहरूलाई पक्रन दमस्कस गए।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104" y="-21952"/>
            <a:ext cx="9144000" cy="54671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094" y="5473005"/>
            <a:ext cx="9078915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जब उहाँ आफ्नो यात्रामा दमस्कस नजिक पुग्नुभयो, अचानक उहाँको वरिपरि स्वर्गबाट ज्योति चम्क्यो। उसले एउटा आवाज सुन्यो, “शाऊल, शाऊल, तिमी मलाई किन सताउँछौ?”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552" y="1"/>
            <a:ext cx="9144000" cy="54730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466749"/>
            <a:ext cx="9134646" cy="13702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"प्रभु, तपाईं को हुनुहुन्छ?" शाऊलले सोधे। "म येशू हुँ, जसलाई तिमीले सताइरहेछौ।" येशू जीवित हुनु भएकोमा शाऊल छक्क परे। उसले येशू मर्नुभयो भनी सोचे।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4667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8576" y="4899105"/>
            <a:ext cx="9107238" cy="17950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येशूलाई भेट्ने शाऊल नयाँ मानिस बने। त्यसैले उहाँ पावल प्रेरित हुनुभयो, जसले अन्यजातिहरूलाई सुसमाचार प्रचार गर्न कडा परिश्रम गरे र धेरै बाइबल पुस्तकहरू लेखे।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8186" y="1"/>
            <a:ext cx="9144000" cy="48691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ne" altLang="ko-KR" sz="4000"/>
              <a:t>आजको पाठ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53808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6842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00569" y="1124744"/>
            <a:ext cx="8512250" cy="3988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n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शाऊल चर्चलाई सताउने मानिस थिए, तर परमेश्वरले उहाँलाई प्रेरित भन्नुभयो।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n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येशूलाई भेट्ने शाऊलले पहिलेको भन्दा पूर्णतया फरक जीवन बिताए।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n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तपाईले के परिवर्तन गर्नुभयो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n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तिमीले येशूलाई भेटेदेखि?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n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येशूलाई भेट्नेहरूले पहिले भन्दा फरक जीवन बिताउनुपर्दछ।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3809" y="239099"/>
            <a:ext cx="4053592" cy="5686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ne" altLang="ko-KR" sz="3200"/>
              <a:t>येशू को हुनुहुन्छ?</a:t>
            </a:r>
            <a:r xmlns:a="http://schemas.openxmlformats.org/drawingml/2006/main">
              <a:rPr lang="ne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14224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5739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ko-KR" sz="3600">
                <a:solidFill>
                  <a:srgbClr val="0070c0"/>
                </a:solidFill>
              </a:rPr>
              <a:t>येशु हुनुहुन्छ..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शाऊल जस्ता दुष्ट मानिसहरूलाई क्षमा गर्ने र तिनीहरूलाई भित्र बोलाएर कामदारको रूपमा स्थापित गर्ने येशू नै हुनुहुन्छ।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ne" altLang="ko-KR" sz="4000"/>
              <a:t>आजको क्विज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0501" y="11622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10363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शाऊल किन दमस्कस गए?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ईसाईहरूलाई गिरफ्तार गर्न।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यात्राको लागि।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पूजा गर्न।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सुसमाचार प्रचार गर्न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87402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en-US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lang="ne" altLang="ko-KR" sz="2800">
                <a:solidFill>
                  <a:srgbClr val="ff0000"/>
                </a:solidFill>
              </a:rPr>
              <a:t>ईसाईहरूलाई गिरफ्तार गर्न।</a:t>
            </a:r>
            <a:endParaRPr xmlns:a="http://schemas.openxmlformats.org/drawingml/2006/main" lang="en-US" alt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ne" altLang="ko-KR" sz="4000"/>
              <a:t>आजको वचन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20560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3404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123061"/>
            <a:ext cx="8208912" cy="1732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ko-KR" sz="3600"/>
              <a:t>ऊ भुइँमा लड्यो र उसलाई भनेको आवाज सुने, "शाऊल, शाऊल, तिमी मलाई किन सताउँछौ?"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कर्म</a:t>
            </a:r>
            <a:r xmlns:a="http://schemas.openxmlformats.org/drawingml/2006/main">
              <a:rPr lang="n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९:</a:t>
            </a:r>
            <a:r xmlns:a="http://schemas.openxmlformats.org/drawingml/2006/main">
              <a:rPr lang="n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४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e" sz="4000"/>
              <a:t>आजको वचन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6144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4365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228397"/>
            <a:ext cx="8208912" cy="44751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ne" sz="3600"/>
              <a:t>येशूले तिनलाई भन्नुभयो, "पुनरुत्थान र जीवन म नै हुँ। ममाथि विश्वास गर्ने मानिस मरे तापनि बाँच्नेछ।</a:t>
            </a:r>
            <a:endParaRPr xmlns:a="http://schemas.openxmlformats.org/drawingml/2006/main" altLang="ko-KR" lang="en-US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ne" sz="3600"/>
              <a:t>र जो जीवित रहन्छ र ममा विश्वास गर्छ, त्यो कहिल्यै मर्नेछैन। के तपाई यो कुरा मान्नुहुन्छ?"</a:t>
            </a:r>
            <a:endParaRPr xmlns:a="http://schemas.openxmlformats.org/drawingml/2006/main" altLang="ko-KR" lang="en-US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ne" sz="3600"/>
              <a:t> </a:t>
            </a:r>
            <a:endParaRPr xmlns:a="http://schemas.openxmlformats.org/drawingml/2006/main" altLang="ko-KR" lang="en-US" sz="3600"/>
          </a:p>
          <a:p>
            <a:pPr lvl="0">
              <a:defRPr/>
            </a:pPr>
            <a:endParaRPr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जोन</a:t>
            </a:r>
            <a:r xmlns:a="http://schemas.openxmlformats.org/drawingml/2006/main">
              <a:rPr altLang="en-US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११:</a:t>
            </a:r>
            <a:r xmlns:a="http://schemas.openxmlformats.org/drawingml/2006/main">
              <a:rPr altLang="en-US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२५-२६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नम्बर ९२ परमेश्वरको वचन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306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ne" altLang="ko-KR" sz="4000"/>
              <a:t>पावलको असल साथी, बर्नाबास।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357923" y="1959038"/>
            <a:ext cx="4786078" cy="38571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ne" altLang="ko-KR" sz="4000"/>
              <a:t>आजको वचन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30107" y="7944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5070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002266"/>
            <a:ext cx="8208912" cy="39393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ko-KR" sz="3600"/>
              <a:t>तर बर्णाबासले उसलाई लगेर प्रेरितहरूकहाँ ल्याए। उनले तिनीहरूलाई बताए कि शाऊलले आफ्नो यात्रामा कसरी प्रभुलाई देखेका थिए र प्रभुले उहाँसँग बोल्नुभएको थियो, र कसरी दमस्कसमा उहाँले येशूको नाममा निडरतासाथ प्रचार गर्नुभयो।</a:t>
            </a:r>
            <a:r xmlns:a="http://schemas.openxmlformats.org/drawingml/2006/main">
              <a:rPr lang="ne" altLang="en-US" sz="3600"/>
              <a:t> 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कर्म</a:t>
            </a:r>
            <a:r xmlns:a="http://schemas.openxmlformats.org/drawingml/2006/main">
              <a:rPr lang="n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९:२७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2714" y="5780782"/>
            <a:ext cx="9134632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पावलले येशूलाई भेटेपछि, उहाँ येशूका चेलाहरूलाई भेट्न चाहन्थे।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7807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9294" y="5290468"/>
            <a:ext cx="9134646" cy="15561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तर येशूका चेलाहरू पावलसँग डराउँथे। किनभने पावलले येशूलाई भेटेपछि, उहाँ येशूमा विश्वासी हुनुभयो भनी तिनीहरूलाई थाहा थिएन।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446" y="14543"/>
            <a:ext cx="9140554" cy="51426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518" y="5805264"/>
            <a:ext cx="907891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बर्नाबासले पावललाई मदत गरे। "उसले साँच्चै येशूलाई भेट्यो र पूर्ण रूपमा परिवर्तन भयो!"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518" y="-20473"/>
            <a:ext cx="9137482" cy="582573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466749"/>
            <a:ext cx="9134646" cy="13702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"मैले पावललाई दमस्कसमा प्रचार गरेको पनि देखेको छु, जहाँ उनी इसाईहरूलाई गिरफ्तार गर्न गएका थिए!" चेलाहरू सजिलैसँग पावलसँग मित्र भए।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54" y="0"/>
            <a:ext cx="9134646" cy="54667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51520" y="5288340"/>
            <a:ext cx="8784976" cy="1558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त्यस पछि, बर्नाबास र पावल असल साथी बने र सँगै सुसमाचार प्रचार गर्न संसारभर यात्रा गरे।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2765" y="0"/>
            <a:ext cx="9144000" cy="5229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ne" altLang="ko-KR" sz="4000"/>
              <a:t>आजको पाठ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49477" y="10369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00569" y="1124744"/>
            <a:ext cx="8512250" cy="35025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n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मण्डलीलाई सताउने पावलले येशूलाई भेटे र नयाँ मानिस बने, तर मानिसहरूले उहाँलाई विश्वास गरेनन्।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n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तर परमेश्‍वरले बर्णाबासलाई तयार गर्नुभयो र उहाँलाई बनाउनुभयो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n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पावलको लागि असल सहकर्मी।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n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पावल र बर्नाबासजस्तै, हामी विश्वासको असल साथी हुनुपर्छ र एकअर्कालाई मद्दत गर्नुपर्छ।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06463" y="173894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ne" altLang="ko-KR" sz="3200"/>
              <a:t>येशू को हुनुहुन्छ?</a:t>
            </a:r>
            <a:r xmlns:a="http://schemas.openxmlformats.org/drawingml/2006/main">
              <a:rPr lang="ne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095757" y="10683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ko-KR" sz="3600">
                <a:solidFill>
                  <a:srgbClr val="0070c0"/>
                </a:solidFill>
              </a:rPr>
              <a:t>येशु..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येशूले हामीलाई एक साथी पठाउनुहुन्छ जसले हामीलाई समस्यामा पर्दा मद्दत गर्न सक्छ।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ne" altLang="ko-KR" sz="4000"/>
              <a:t>आजको क्विज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5925885" y="11808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63928" y="8235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पावललाई समस्यामा पर्दा कसले सहयोग गर्‍यो र साथी बन्यो?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पिटर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जोन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50751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बर्नाबास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फिलिप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5800" y="4346766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ne" altLang="ko-KR" sz="2800">
                <a:solidFill>
                  <a:srgbClr val="ff0000"/>
                </a:solidFill>
              </a:rPr>
              <a:t>बर्नाबास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नम्बर 74 परमेश्वरको वचन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2129464"/>
            <a:ext cx="4176464" cy="209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ne" altLang="ko-KR" sz="4400"/>
              <a:t>येशूको रूपान्तरण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39952" y="2060848"/>
            <a:ext cx="5004048" cy="37871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ne" altLang="ko-KR" sz="4000"/>
              <a:t>आजको वचन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30107" y="7944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5070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052736"/>
            <a:ext cx="8208912" cy="39389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ko-KR" sz="3600"/>
              <a:t>तर बर्णाबासले उसलाई लगेर प्रेरितहरूकहाँ ल्याए। उनले तिनीहरूलाई बताए कि शाऊलले आफ्नो यात्रामा कसरी प्रभुलाई देखेका थिए र प्रभुले उहाँसँग बोल्नुभएको थियो, र कसरी दमस्कसमा उहाँले येशूको नाममा निडरतासाथ प्रचार गर्नुभयो।</a:t>
            </a:r>
            <a:r xmlns:a="http://schemas.openxmlformats.org/drawingml/2006/main">
              <a:rPr lang="ne" altLang="en-US" sz="3600"/>
              <a:t> 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कर्म</a:t>
            </a:r>
            <a:r xmlns:a="http://schemas.openxmlformats.org/drawingml/2006/main">
              <a:rPr lang="n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९:२७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नम्बर ९३ परमेश्वरको वचन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915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ne" altLang="ko-KR" sz="4000"/>
              <a:t>दोर्कास, जो फेरि जीवनमा आएका छन्।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29201" y="1959038"/>
            <a:ext cx="5027149" cy="39441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ne" altLang="ko-KR" sz="4000"/>
              <a:t>आजको वचन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7632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74100" y="11944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978651"/>
            <a:ext cx="8208912" cy="33864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ko-KR" sz="3600"/>
              <a:t>पत्रुसले ती सबैलाई कोठाबाट बाहिर पठाए। त्यसपछि उहाँ घुँडा टेकेर प्रार्थना गर्नुभयो। मरेको आइमाईतिर फर्केर उसले भन्यो, “तबिथा, उठ।” तिनले आफ्नो आँखा खोलिन्, र पत्रुसलाई देखेर ऊ उठी।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कर्म</a:t>
            </a:r>
            <a:r xmlns:a="http://schemas.openxmlformats.org/drawingml/2006/main">
              <a:rPr lang="n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९:</a:t>
            </a:r>
            <a:r xmlns:a="http://schemas.openxmlformats.org/drawingml/2006/main">
              <a:rPr lang="n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४०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2714" y="5780782"/>
            <a:ext cx="9134632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डोरकास नाउँका एकजना चेला थिए, जसले सधैं असल काम गर्थे र गरिबहरूलाई सहयोग गर्थे।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0"/>
            <a:ext cx="9144001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5812" y="5280308"/>
            <a:ext cx="9134646" cy="15567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त्यही बेला उनी बिरामी भइन् र उनको मृत्यु भयो। तिनका छिमेकीहरू धेरै दुःखी भए र पत्रुसलाई फिर्ता ल्याए।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08518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9439" y="5457808"/>
            <a:ext cx="9078915" cy="13697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पत्रुस आइपुग्दा, तिनको सहायता पाएका सबैजना रोइरहेका थिए र उनले उपहारको रूपमा पाएका लुगाहरू देखाउँदै थिए।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0"/>
            <a:ext cx="9144000" cy="5445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733256"/>
            <a:ext cx="9134646" cy="1065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पत्रुसले ती सबैलाई कोठाबाट बाहिर पठाए। त्यसपछि उहाँ आफ्नो घुँडा टेकेर प्रार्थना गर्नुभयो।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54" y="0"/>
            <a:ext cx="9134646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81" y="5229200"/>
            <a:ext cx="9107238" cy="13697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"डोरकास, उठ!", पिटरले भने। तिनले आफ्नो आँखा खोलिन्, र पत्रुसलाई देखेर बसिन्। यो देखेर सबैजना खुशी भए र त्यो गाउँका धेरै मानिसहरूले येशूमा विश्वास गरे।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20651" y="-99392"/>
            <a:ext cx="9144000" cy="525658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ne" altLang="ko-KR" sz="4000"/>
              <a:t>आजको पाठ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0501" y="11277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3539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00569" y="1124744"/>
            <a:ext cx="8512250" cy="42930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n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पत्रुस येशूका चेला थिए र येशूले जे गर्नुभयो त्यो गर्न सक्षम थिए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n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जब उहाँ यो पृथ्वीमा हुनुहुन्थ्यो।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ne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येशूले आफ्ना चेलाहरूलाई उहाँले गर्नुभए जस्तै तिनीहरूले पनि गर्नेछन् भनी भन्नुभयो।</a:t>
            </a:r>
            <a:endParaRPr xmlns:a="http://schemas.openxmlformats.org/drawingml/2006/main" lang="en-US" altLang="ko-KR" sz="30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ne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हामी येशूका चेलाहरू हौं।</a:t>
            </a:r>
            <a:endParaRPr xmlns:a="http://schemas.openxmlformats.org/drawingml/2006/main" lang="en-US" altLang="ko-KR" sz="30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ne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हामीले यस देशमा येशूले के गर्नुभयो भनेर सिक्न र सम्झन आवश्यक छ र येशूले जस्तै कामहरू पनि गर्न आवश्यक छ।</a:t>
            </a:r>
            <a:endParaRPr xmlns:a="http://schemas.openxmlformats.org/drawingml/2006/main" lang="en-US" altLang="ko-KR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04019" y="195625"/>
            <a:ext cx="4053592" cy="573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ne" altLang="ko-KR" sz="3200"/>
              <a:t>येशू को हुनुहुन्छ?</a:t>
            </a:r>
            <a:r xmlns:a="http://schemas.openxmlformats.org/drawingml/2006/main">
              <a:rPr lang="ne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2600" y="8642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6086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ko-KR" sz="3600">
                <a:solidFill>
                  <a:srgbClr val="0070c0"/>
                </a:solidFill>
              </a:rPr>
              <a:t>येशु..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येशूले आफ्ना चेलाहरूलाई सुसमाचार प्रचार गर्न सक्ने शक्ति दिनुहुन्छ।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e" sz="4000">
                <a:solidFill>
                  <a:srgbClr val="ff0000"/>
                </a:solidFill>
              </a:rPr>
              <a:t>आजको वचन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49477" y="2384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127176"/>
            <a:ext cx="8208912" cy="22905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ne" sz="3600"/>
              <a:t>त्यहाँ तिनीहरूको सामु उहाँको रूप परिवर्तन भयो। उहाँको अनुहार घामजस्तै चम्किलो भयो, र उहाँको लुगा उज्यालोजस्तै सेतो भयो।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म्याथ्यू</a:t>
            </a:r>
            <a:r xmlns:a="http://schemas.openxmlformats.org/drawingml/2006/main">
              <a:rPr altLang="en-US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१७:</a:t>
            </a:r>
            <a:r xmlns:a="http://schemas.openxmlformats.org/drawingml/2006/main">
              <a:rPr altLang="en-US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२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ne" altLang="ko-KR" sz="4000"/>
              <a:t>आजको क्विज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68443" y="70199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25112" y="108114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जब पत्रुस डोरकासमा आए, मानिसहरू दुःखी भए र उनीहरूले उहाँलाई के देखाए?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डोर्कासले बनाएका लुगाहरू।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डोर्कासले बनाएको खाना।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डोरकासको छोरा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Dorcas' पत्र।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78873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en-US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lang="ne" altLang="ko-KR" sz="2800">
                <a:solidFill>
                  <a:srgbClr val="ff0000"/>
                </a:solidFill>
              </a:rPr>
              <a:t>डोर्कासले बनाएका लुगाहरू।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4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ne" altLang="ko-KR" sz="4000"/>
              <a:t>आजको वचन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7632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74100" y="11944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050660"/>
            <a:ext cx="8208912" cy="33864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ko-KR" sz="3600"/>
              <a:t>पत्रुसले ती सबैलाई कोठाबाट बाहिर पठाए। त्यसपछि उहाँ घुँडा टेकेर प्रार्थना गर्नुभयो। मरेको आइमाईतिर फर्केर उसले भन्यो, “तबिथा, उठ।” तिनले आफ्नो आँखा खोलिन्, र पत्रुसलाई देखेर ऊ उठी।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कर्म</a:t>
            </a:r>
            <a:r xmlns:a="http://schemas.openxmlformats.org/drawingml/2006/main">
              <a:rPr lang="n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९:</a:t>
            </a:r>
            <a:r xmlns:a="http://schemas.openxmlformats.org/drawingml/2006/main">
              <a:rPr lang="n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४०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नम्बर ९४ परमेश्वरको वचन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306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ne" altLang="ko-KR" sz="4000"/>
              <a:t>कर्नेलियस, एक गैरयहूदी बचाइयो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8"/>
          <a:srcRect l="10" t="40" r="30" b="170"/>
          <a:stretch>
            <a:fillRect/>
          </a:stretch>
        </p:blipFill>
        <p:spPr>
          <a:xfrm>
            <a:off x="4211960" y="1782107"/>
            <a:ext cx="4932040" cy="402744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7931" y="9945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ne" altLang="ko-KR" sz="4000"/>
              <a:t>आजको वचन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5225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138920"/>
            <a:ext cx="8208912" cy="2290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ko-KR" sz="3600"/>
              <a:t>पत्रुससँग आएका खतना भएका विश्वासीहरू अन्यजातिहरूमा पनि पवित्र आत्माको वरदान खन्याइएको देखेर छक्क परे।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प्रेरित १०:</a:t>
            </a:r>
            <a:r xmlns:a="http://schemas.openxmlformats.org/drawingml/2006/main">
              <a:rPr lang="n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४५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8" y="5085184"/>
            <a:ext cx="9134632" cy="16089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सिजरियामा कर्नेलियस नामका एक जना मानिस थिए, जो इटालियन रेजिमेन्ट भनेर चिनिन्थ्यो।</a:t>
            </a:r>
            <a:endParaRPr xmlns:a="http://schemas.openxmlformats.org/drawingml/2006/main" lang="en-US" altLang="ko-KR" sz="25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ne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तिनी र तिनका सबै परिवार भक्त र ईश्वर-डर थिए। उहाँले खाँचोमा परेकाहरूलाई उदारतापूर्वक दिनुभयो र नियमित रूपमा परमेश्वरलाई प्रार्थना गर्नुभयो।</a:t>
            </a:r>
            <a:endParaRPr xmlns:a="http://schemas.openxmlformats.org/drawingml/2006/main" lang="en-US" altLang="ko-KR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110" t="160" r="110" b="100"/>
          <a:stretch>
            <a:fillRect/>
          </a:stretch>
        </p:blipFill>
        <p:spPr>
          <a:xfrm>
            <a:off x="-2715" y="-1"/>
            <a:ext cx="9146715" cy="50851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4274" y="5375344"/>
            <a:ext cx="9134646" cy="15569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एक दिन, कर्नेलियसले प्रार्थना गर्दा परमेश्वरको आवाज सुने। “पत्रुस नाम गरेको मानिस भएर मानिसहरूलाई पठाउनुहोस्।”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90" t="30" r="90" b="160"/>
          <a:stretch>
            <a:fillRect/>
          </a:stretch>
        </p:blipFill>
        <p:spPr>
          <a:xfrm>
            <a:off x="0" y="-1"/>
            <a:ext cx="9151104" cy="53732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657671"/>
            <a:ext cx="9078915" cy="11793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त्यतिबेला पत्रुसले पनि प्रार्थनामा दर्शन देखे। परमेश्वरले उहाँलाई यहूदीहरूले खान नसक्ने स्वर्गका जनावरहरू दिनुभयो र उहाँलाई खान आदेश दिनुभयो।</a:t>
            </a:r>
            <a:r xmlns:a="http://schemas.openxmlformats.org/drawingml/2006/main">
              <a:rPr lang="ne" altLang="en-US" sz="24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ne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"भगवानले शुद्ध बनाउनुभएको कुनै कुरालाई अशुद्ध नभन।"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-1"/>
            <a:ext cx="9144000" cy="565767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4" y="5288340"/>
            <a:ext cx="9134646" cy="1558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अन्ततः, पत्रुस कर्नेलियसले पठाएका मानिसहरूको पछि लागे र कर्नेलियसको घर गए।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20" t="160" r="20" b="200"/>
          <a:stretch>
            <a:fillRect/>
          </a:stretch>
        </p:blipFill>
        <p:spPr>
          <a:xfrm>
            <a:off x="0" y="-1"/>
            <a:ext cx="9144000" cy="515719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9050" y="5309900"/>
            <a:ext cx="9107238" cy="15557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पत्रुसले तिनीहरूलाई कर्नेलियस र उनको परिवारलाई येशू र सुसमाचार प्रचार गरे। तब पवित्र आत्मा तिनीहरूमा ओर्लनुभयो। यो हेरेर उसले बुझ्यो; "यदि तिनीहरूले येशूमा विश्वास गरे भने अन्यजातिहरूले पनि मुक्ति पाउन सक्छन्!"</a:t>
            </a:r>
            <a:endParaRPr xmlns:a="http://schemas.openxmlformats.org/drawingml/2006/main" lang="en-US" altLang="ko-KR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l="10" t="40" r="30" b="170"/>
          <a:stretch>
            <a:fillRect/>
          </a:stretch>
        </p:blipFill>
        <p:spPr>
          <a:xfrm>
            <a:off x="0" y="-248"/>
            <a:ext cx="9144000" cy="51574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ne" altLang="ko-KR" sz="4000"/>
              <a:t>आजको पाठ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75355" y="10369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7236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23528" y="1124744"/>
            <a:ext cx="8663919" cy="3712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ne" altLang="ko-KR" sz="3400">
                <a:solidFill>
                  <a:schemeClr val="tx1">
                    <a:lumMod val="65000"/>
                    <a:lumOff val="35000"/>
                  </a:schemeClr>
                </a:solidFill>
              </a:rPr>
              <a:t>पत्रुसले सोचेका थिए कि यहूदीहरूले मात्र येशूमा विश्वास गर्न सक्छन् र मुक्ति पाउन सक्छन्।</a:t>
            </a:r>
            <a:endParaRPr xmlns:a="http://schemas.openxmlformats.org/drawingml/2006/main" lang="en-US" altLang="ko-KR" sz="34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ne" altLang="ko-KR" sz="3400">
                <a:solidFill>
                  <a:schemeClr val="tx1">
                    <a:lumMod val="65000"/>
                    <a:lumOff val="35000"/>
                  </a:schemeClr>
                </a:solidFill>
              </a:rPr>
              <a:t>तर परमेश्‍वरको सुसमाचारले संसारका सबै मानिसहरूमा कुनै भेदभाव गर्दैन।</a:t>
            </a:r>
            <a:endParaRPr xmlns:a="http://schemas.openxmlformats.org/drawingml/2006/main" lang="en-US" altLang="ko-KR" sz="34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ne" altLang="ko-KR" sz="3400">
                <a:solidFill>
                  <a:schemeClr val="tx1">
                    <a:lumMod val="65000"/>
                    <a:lumOff val="35000"/>
                  </a:schemeClr>
                </a:solidFill>
              </a:rPr>
              <a:t>हामीले संसारका सबैलाई सुसमाचार प्रचार गर्नुपर्छ ताकि तिनीहरूले मुक्ति पाउन सकून्।</a:t>
            </a:r>
            <a:endParaRPr xmlns:a="http://schemas.openxmlformats.org/drawingml/2006/main" lang="en-US" altLang="ko-KR" sz="3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येशूले पत्रुस, याकूब र यूहन्नालाई आफूसँगै लैजानुभयो र तिनीहरूलाई एक्लै अग्लो पहाडमा लैजानुभयो।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933" y="0"/>
            <a:ext cx="9175579" cy="5672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145993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ne" altLang="ko-KR" sz="3200"/>
              <a:t>येशू को हुनुहुन्छ?</a:t>
            </a:r>
            <a:r xmlns:a="http://schemas.openxmlformats.org/drawingml/2006/main">
              <a:rPr lang="ne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0501" y="6472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ko-KR" sz="3600">
                <a:solidFill>
                  <a:srgbClr val="0070c0"/>
                </a:solidFill>
              </a:rPr>
              <a:t>येशु..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येशूले उहाँमा विश्वास गर्ने सबैलाई मुक्ति दिनुहुन्छ, राष्ट्रियता वा हैसियतको पर्वाह नगरी।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ne" altLang="ko-KR" sz="4000">
                <a:solidFill>
                  <a:srgbClr val="ff0000"/>
                </a:solidFill>
              </a:rPr>
              <a:t>आजको क्विज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5959133" y="11779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76868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प्रार्थना गर्दा पत्रुसले कस्तो दर्शन देखे?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येशू स्वर्गबाट अवतरण गर्दै हुनुहुन्छ।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बाइबल स्वर्गबाट तल आउँदैछ।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स्वर्गबाट तल आउने स्वर्गदूतहरू।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यहूदीहरूले खान नसक्ने जनावरहरू स्वर्गबाट तल आए।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01040" y="5138028"/>
            <a:ext cx="871296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ne" altLang="ko-KR" sz="2800">
                <a:solidFill>
                  <a:srgbClr val="ff0000"/>
                </a:solidFill>
              </a:rPr>
              <a:t>यहूदीहरूले खान नसक्ने जनावरहरू स्वर्गबाट तल आए।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5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7931" y="9945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ne" altLang="ko-KR" sz="4000"/>
              <a:t>आजको वचन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5225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282936"/>
            <a:ext cx="8208912" cy="2290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ko-KR" sz="3600"/>
              <a:t>पत्रुससँग आएका खतना भएका विश्वासीहरू अन्यजातिहरूमा पनि पवित्र आत्माको वरदान खन्याइएको देखेर छक्क परे।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प्रेरित १०:</a:t>
            </a:r>
            <a:r xmlns:a="http://schemas.openxmlformats.org/drawingml/2006/main">
              <a:rPr lang="n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४५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नम्बर 95 परमेश्वरको वचन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915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ne" altLang="ko-KR" sz="4000"/>
              <a:t>भजन गाउँदै</a:t>
            </a:r>
            <a:endParaRPr xmlns:a="http://schemas.openxmlformats.org/drawingml/2006/main" lang="en-US" altLang="ko-KR" sz="4000"/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ne" altLang="ko-KR" sz="4000"/>
              <a:t>जेलमा पनि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064474" y="2060848"/>
            <a:ext cx="5079526" cy="38194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213623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ne" altLang="ko-KR" sz="4000"/>
              <a:t>आजको वचन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1643" y="4958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556792"/>
            <a:ext cx="8208912" cy="22894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ko-KR" sz="3600"/>
              <a:t>मध्यरातको करिब पावल र सिलास प्रार्थना गरिरहेका थिए र परमेश्वरको भजन गाउँदै थिए, र अरू कैदीहरूले तिनीहरूको कुरा सुनिरहेका थिए।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कर्म</a:t>
            </a:r>
            <a:r xmlns:a="http://schemas.openxmlformats.org/drawingml/2006/main">
              <a:rPr lang="n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१६:</a:t>
            </a:r>
            <a:r xmlns:a="http://schemas.openxmlformats.org/drawingml/2006/main">
              <a:rPr lang="n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२५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326" y="5473005"/>
            <a:ext cx="9134632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पावल र सिलासले फिलिपमा सुसमाचार प्रचार गर्न सक्दो प्रयास गरे। तर त्यसलाई घृणा गर्ने मानिसहरूले पावल र सिलासलाई पिटे र झ्यालखानामा हालिदिए।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5004048" cy="547300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l="30" r="60"/>
          <a:stretch>
            <a:fillRect/>
          </a:stretch>
        </p:blipFill>
        <p:spPr>
          <a:xfrm>
            <a:off x="4572000" y="0"/>
            <a:ext cx="4565958" cy="545105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122" y="5805264"/>
            <a:ext cx="91346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झ्यालखानामा पनि पावल र सिलासले प्रार्थना गरे र परमेश्वरको प्रशंसा गरे। कारागारमा सबैले यो कुरा सुने।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66124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1533" y="5042118"/>
            <a:ext cx="9078915" cy="1794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त्यसपछि अचानक यति ठूलो भूकम्प आयो कि कारागारका सबै ढोका खुल्यो । जेलर धेरै चिन्तित थिए किनभने उसले सोचेको थियो कि कैदीहरू भागेका छन्।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"/>
            <a:ext cx="9144000" cy="50131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733256"/>
            <a:ext cx="9134646" cy="941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पावलले कराए, “चिन्ता नगर! हामी सबै यहाँ छौं! ” "सर, मैले मुक्ति पाउन के गर्नुपर्छ?" जेलरले सोधे ।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54" y="-99392"/>
            <a:ext cx="9144000" cy="56886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524" y="5042118"/>
            <a:ext cx="9107238" cy="1794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"प्रभु येशूमा विश्वास गर्नुहोस्। तब तपाईं र तपाईंको परिवारले उद्धार पाउनुहुनेछ!" रातको त्यो घडीमा जेलरले तिनीहरूलाई लगे र तिनीहरूका घाउहरू धोए। त्यसपछि तुरुन्तै तिनले र तिनको परिवारलाई बप्तिस्मा लिए।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494116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9739" y="5311848"/>
            <a:ext cx="9134632" cy="15537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त्यहाँ तिनीहरूको सामु उहाँको रूप परिवर्तन भयो। उहाँको अनुहार घामजस्तै चम्किलो भयो, र उहाँको लुगा उज्यालोजस्तै सेतो भयो।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2466" y="1"/>
            <a:ext cx="9146466" cy="53012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ne" altLang="ko-KR" sz="4000"/>
              <a:t>आजको पाठ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0501" y="10075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10075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23528" y="910440"/>
            <a:ext cx="8663919" cy="45073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ne" altLang="ko-KR" sz="2900">
                <a:solidFill>
                  <a:schemeClr val="tx1">
                    <a:lumMod val="65000"/>
                    <a:lumOff val="35000"/>
                  </a:schemeClr>
                </a:solidFill>
              </a:rPr>
              <a:t>पावल र सिलास निराश भएनन् र प्रार्थना र प्रशंसा गरे,</a:t>
            </a:r>
            <a:endParaRPr xmlns:a="http://schemas.openxmlformats.org/drawingml/2006/main" lang="en-US" altLang="ko-KR" sz="29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ne" altLang="ko-KR" sz="2900">
                <a:solidFill>
                  <a:schemeClr val="tx1">
                    <a:lumMod val="65000"/>
                    <a:lumOff val="35000"/>
                  </a:schemeClr>
                </a:solidFill>
              </a:rPr>
              <a:t>कुटपिट गरेर मारिए तापनि।</a:t>
            </a:r>
            <a:endParaRPr xmlns:a="http://schemas.openxmlformats.org/drawingml/2006/main" lang="en-US" altLang="ko-KR" sz="29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ne" altLang="ko-KR" sz="2900">
                <a:solidFill>
                  <a:schemeClr val="tx1">
                    <a:lumMod val="65000"/>
                    <a:lumOff val="35000"/>
                  </a:schemeClr>
                </a:solidFill>
              </a:rPr>
              <a:t>तब परमेश्वरले जेलको ढोका खोल्नुभयो र तिनीहरूलाई सुसमाचार प्रचार गर्ने मौका दिनुभयो</a:t>
            </a:r>
            <a:endParaRPr xmlns:a="http://schemas.openxmlformats.org/drawingml/2006/main" lang="en-US" altLang="ko-KR" sz="29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ne" altLang="ko-KR" sz="2900">
                <a:solidFill>
                  <a:schemeClr val="tx1">
                    <a:lumMod val="65000"/>
                    <a:lumOff val="35000"/>
                  </a:schemeClr>
                </a:solidFill>
              </a:rPr>
              <a:t>जेलर र उनको परिवारलाई।</a:t>
            </a:r>
            <a:endParaRPr xmlns:a="http://schemas.openxmlformats.org/drawingml/2006/main" lang="en-US" altLang="ko-KR" sz="29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ne" altLang="ko-KR" sz="2900">
                <a:solidFill>
                  <a:schemeClr val="tx1">
                    <a:lumMod val="65000"/>
                    <a:lumOff val="35000"/>
                  </a:schemeClr>
                </a:solidFill>
              </a:rPr>
              <a:t>कहिलेकाहीं हामी पनि समस्यामा परेका छौं।</a:t>
            </a:r>
            <a:endParaRPr xmlns:a="http://schemas.openxmlformats.org/drawingml/2006/main" lang="en-US" altLang="ko-KR" sz="29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ne" altLang="ko-KR" sz="2900">
                <a:solidFill>
                  <a:schemeClr val="tx1">
                    <a:lumMod val="65000"/>
                    <a:lumOff val="35000"/>
                  </a:schemeClr>
                </a:solidFill>
              </a:rPr>
              <a:t>र यदि तपाईं आफैलाई निराश हुनुहुन्न र प्रार्थना र प्रशंसामा अगाडि बढ्नुहुन्न भने, परमेश्वरले तपाईंलाई बचाउनुहुनेछ</a:t>
            </a:r>
            <a:endParaRPr xmlns:a="http://schemas.openxmlformats.org/drawingml/2006/main" lang="en-US" altLang="ko-KR" sz="29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ne" altLang="ko-KR" sz="2900">
                <a:solidFill>
                  <a:schemeClr val="tx1">
                    <a:lumMod val="65000"/>
                    <a:lumOff val="35000"/>
                  </a:schemeClr>
                </a:solidFill>
              </a:rPr>
              <a:t>एक अद्भुत तरिकामा।</a:t>
            </a:r>
            <a:endParaRPr xmlns:a="http://schemas.openxmlformats.org/drawingml/2006/main" lang="en-US" altLang="ko-KR" sz="29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173894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ne" altLang="ko-KR" sz="3200"/>
              <a:t>येशू को हुनुहुन्छ?</a:t>
            </a:r>
            <a:r xmlns:a="http://schemas.openxmlformats.org/drawingml/2006/main">
              <a:rPr lang="ne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8642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14224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ko-KR" sz="3600">
                <a:solidFill>
                  <a:srgbClr val="0070c0"/>
                </a:solidFill>
              </a:rPr>
              <a:t>येशु..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येशूले मलाई सबै कठिनाइ र कठिनाइहरू पार गर्ने शक्ति दिनुहुन्छ।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ne" altLang="ko-KR" sz="4000"/>
              <a:t>आजको क्विज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48603" y="118352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पावल र सिलासले जेलमा के गरे ??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तिनीहरू रोइरहेका थिए।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तिनीहरूले आफ्नो जीवनको भिख मागे।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तिनीहरू निराश थिए।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तिनीहरूले प्रार्थना गरे र भजन गाए।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ne" altLang="ko-KR" sz="2800">
                <a:solidFill>
                  <a:srgbClr val="ff0000"/>
                </a:solidFill>
              </a:rPr>
              <a:t>तिनीहरूले प्रार्थना गरे र भजन गाए।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6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213623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ne" altLang="ko-KR" sz="4000"/>
              <a:t>आजको वचन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1643" y="4958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143956"/>
            <a:ext cx="8208912" cy="22850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ko-KR" sz="3600"/>
              <a:t>मध्यरातको करिब पावल र सिलास प्रार्थना गरिरहेका थिए र परमेश्वरको भजन गाउँदै थिए, र अरू कैदीहरूले तिनीहरूको कुरा सुनिरहेका थिए।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कर्म</a:t>
            </a:r>
            <a:r xmlns:a="http://schemas.openxmlformats.org/drawingml/2006/main">
              <a:rPr lang="n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१६:</a:t>
            </a:r>
            <a:r xmlns:a="http://schemas.openxmlformats.org/drawingml/2006/main">
              <a:rPr lang="n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२५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नम्बर ९६ परमेश्वरको वचन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915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ne" altLang="ko-KR" sz="4000"/>
              <a:t>पावलले राजालाई सुसमाचार प्रचार गरे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267355" y="1959038"/>
            <a:ext cx="4876645" cy="382529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ne" altLang="ko-KR" sz="4000"/>
              <a:t>आजको वचन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133499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05576" y="3965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52238" y="1420265"/>
            <a:ext cx="8208912" cy="28259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ko-KR" sz="3600"/>
              <a:t>पावलले जवाफ दिए, "छोटो समय होस् वा लामो - म भगवानसँग प्रार्थना गर्दछु कि तपाईं मात्र होइन तर आज मेरो कुरा सुन्ने सबै म जस्तो बनोस्, यी साङ्लाहरू बाहेक।"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कर्म</a:t>
            </a:r>
            <a:r xmlns:a="http://schemas.openxmlformats.org/drawingml/2006/main">
              <a:rPr lang="n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२६:</a:t>
            </a:r>
            <a:r xmlns:a="http://schemas.openxmlformats.org/drawingml/2006/main">
              <a:rPr lang="n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२९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4" y="5473005"/>
            <a:ext cx="9134632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पावलले सुसमाचार प्रचार गरे र अन्ततः यरूशलेममा कैदी भए। राजा अग्रिपाले कैदी पावलको पापको बारेमा सोधे।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36512" y="0"/>
            <a:ext cx="9180512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7606" y="5310788"/>
            <a:ext cx="9134646" cy="1554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"तपाईसँग आफ्नो लागि बोल्ने अनुमति छ!" अग्रिपाले पावललाई आफ्नो प्रतिरक्षा सुरु गर्न समय दिए।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2190"/>
            <a:ext cx="9144000" cy="528901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542" y="5450997"/>
            <a:ext cx="9078915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पावलले सुसमाचार प्रचार गर्ने मौका प्रयोग गरे। "हे राजा, मलाई आशा छ कि यी साङ्लाहरू बाहेक तपाईं म जस्तै बन्नुहुनेछ!"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22008"/>
            <a:ext cx="9144000" cy="52071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805264"/>
            <a:ext cx="91346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राजाले पावलमा कुनै पाप फेला पारेनन्। पावल रोम गएर सम्राटलाई सुसमाचार प्रचार गर्न चाहन्थे।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24279"/>
            <a:ext cx="9144000" cy="57809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9589" y="5805264"/>
            <a:ext cx="91440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त्यसैबेला मोशा र एलिया येशूसँग कुरा गर्दै तिनीहरूका सामु देखा परे।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9391" y="6656"/>
            <a:ext cx="8973879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81" y="5487068"/>
            <a:ext cx="9107238" cy="13690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अन्ततः, पावलले रोमी सम्राटलाई अपील गरे। कैदीको रूपमा, पावल रोमका सम्राटकहाँ जान डुङ्गामा चढे।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6864"/>
            <a:ext cx="9144000" cy="55003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ne" altLang="ko-KR" sz="4000"/>
              <a:t>आजको पाठ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67150" y="132390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25112" y="71688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240040" y="1142270"/>
            <a:ext cx="8663919" cy="3989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n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पावल एक कैदी थिए, तर उनले गर्वका साथ सुसमाचार प्रचार गरे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n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आफ्नै परीक्षणको राजाको अगाडि।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n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किनभने उहाँ सुसमाचारलाई लाज मान्नुभएन, र उहाँले यसलाई गर्वको सत्य हो भनेर विश्वास गर्नुभयो।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n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हामीले विश्वास र साहसका साथ येशूको सुसमाचार प्रचार गर्न सक्षम हुन आवश्यक छ जसलाई हामी भेट्छौं।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1418" y="234969"/>
            <a:ext cx="4053592" cy="5727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ne" altLang="ko-KR" sz="3200"/>
              <a:t>येशू को हुनुहुन्छ?</a:t>
            </a:r>
            <a:r xmlns:a="http://schemas.openxmlformats.org/drawingml/2006/main">
              <a:rPr lang="ne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120560" y="6560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ko-KR" sz="3600">
                <a:solidFill>
                  <a:srgbClr val="0070c0"/>
                </a:solidFill>
              </a:rPr>
              <a:t>येशु..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येशू संसारको सर्वोच्च मानिस भन्दा धेरै उच्च हुनुहुन्छ।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2697" y="242816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ne" altLang="ko-KR" sz="4000"/>
              <a:t>आजको क्विज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175355" y="7726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89806" y="6146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पावलको मुद्दाको राजाले उनलाई बोल्ने मौका दिंदा पावलले के गरे?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उहाँले येशूको सुसमाचार प्रचार गर्नुभयो।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उसले खराब व्यक्तिलाई आरोप लगायो।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उसले आफ्नो रिहाइको लागि सोध्यो।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उहाँले प्रार्थना गर्नुभयो र भजन गाए।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34549" y="27809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en-US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lang="ne" altLang="ko-KR" sz="2800">
                <a:solidFill>
                  <a:srgbClr val="ff0000"/>
                </a:solidFill>
              </a:rPr>
              <a:t>उहाँले येशूको सुसमाचार प्रचार गर्नुभयो।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7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ne" altLang="ko-KR" sz="4000"/>
              <a:t>आजको वचन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133499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05576" y="3965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52238" y="1420265"/>
            <a:ext cx="8208912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ko-KR" sz="3600"/>
              <a:t>पावलले जवाफ दिए, "छोटो समय होस् वा लामो - म भगवानसँग प्रार्थना गर्दछु कि तपाईं मात्र होइन तर आज मेरो कुरा सुन्ने सबै म जस्तो बनोस्, यी साङ्लाहरू बाहेक।"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कर्म</a:t>
            </a:r>
            <a:r xmlns:a="http://schemas.openxmlformats.org/drawingml/2006/main">
              <a:rPr lang="n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२६:</a:t>
            </a:r>
            <a:r xmlns:a="http://schemas.openxmlformats.org/drawingml/2006/main">
              <a:rPr lang="n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२९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नम्बर ९७ परमेश्वरको वचन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306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ne" altLang="ko-KR" sz="4000"/>
              <a:t>जहाज डुब्दैछ!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748890" y="1959038"/>
            <a:ext cx="5395110" cy="388843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4120" y="208806"/>
            <a:ext cx="4053592" cy="694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ne" altLang="ko-KR" sz="4000"/>
              <a:t>आजको वचन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820270"/>
            <a:ext cx="8208912" cy="228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ko-KR" sz="3600"/>
              <a:t>र भन्नुभयो, 'नडराऊ, पावल। तपाईंले सिजरको सामु मुकदमा खडा हुनुपर्छ; र भगवानले दयापूर्वक तपाईसँग जहाजमा यात्रा गर्ने सबैको जीवन दिनुभएको छ।'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कर्म</a:t>
            </a:r>
            <a:r xmlns:a="http://schemas.openxmlformats.org/drawingml/2006/main">
              <a:rPr lang="n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२७:</a:t>
            </a:r>
            <a:r xmlns:a="http://schemas.openxmlformats.org/drawingml/2006/main">
              <a:rPr lang="n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२४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889" y="5805264"/>
            <a:ext cx="913463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पावललाई अन्य कैदीहरूसँग जहाजमा रोम लगियो।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0851" y="-19487"/>
            <a:ext cx="9144000" cy="582475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252" y="5661248"/>
            <a:ext cx="913464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तर, आँधीका कारण जहाज डुब्ने खतरा थियो । सबैजना डरले काँपे ।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6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5085" y="5805264"/>
            <a:ext cx="907891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पावलले परमेश्वरलाई प्रार्थना गरे र मानिसहरूलाई भने। "नडराओ। भगवानले भने कोही मर्ने छैन।"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-4197"/>
            <a:ext cx="9144000" cy="56654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711" y="5883621"/>
            <a:ext cx="9134646" cy="9438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बादलबाट एउटा आवाजले भन्यो, “यो मेरो छोरा हो, जसलाई म माया गर्छु। म उहाँसँग खुसी छु। उसको कुरा सुन!”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38810" y="2902"/>
            <a:ext cx="8109783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805264"/>
            <a:ext cx="91346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जहाज डुब्यो, तर पावलले भनेझैं, मानिसहरू एकै मृत्यु बिना टापुमा अवतरण गर्न सक्थे।</a:t>
            </a:r>
            <a:r xmlns:a="http://schemas.openxmlformats.org/drawingml/2006/main">
              <a:rPr lang="n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677" y="1"/>
            <a:ext cx="9144000" cy="58052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762" y="5661248"/>
            <a:ext cx="910723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पावलले टापुमा येशूलाई प्रचार गरे र परमेश्वरलाई महिमा दिए।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8381" y="1"/>
            <a:ext cx="9144000" cy="56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9843" y="189652"/>
            <a:ext cx="4053592" cy="6942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ne" altLang="ko-KR" sz="4000"/>
              <a:t>आजको पाठ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83439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76868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23528" y="1215572"/>
            <a:ext cx="8663919" cy="39926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n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जहाज डुब्न लागेको बेलामा पनि पावलले प्रार्थना गरे, अरूलाई प्रोत्साहन दिए।</a:t>
            </a:r>
            <a:r xmlns:a="http://schemas.openxmlformats.org/drawingml/2006/main">
              <a:rPr lang="ne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n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अन्तमा, तिनीहरू सबै बचाइयो,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n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पावलले भने जस्तै।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n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परमेश्वरका जनहरू प्रार्थनाद्वारा संसारमा परमेश्वरको इच्छा र परमेश्वरको मुक्तिको सुसमाचारको लागि जिम्मेवार छन्।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209584"/>
            <a:ext cx="4053592" cy="5695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ne" altLang="ko-KR" sz="3200"/>
              <a:t>येशू को हुनुहुन्छ?</a:t>
            </a:r>
            <a:r xmlns:a="http://schemas.openxmlformats.org/drawingml/2006/main">
              <a:rPr lang="ne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8506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13582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ko-KR" sz="3600">
                <a:solidFill>
                  <a:srgbClr val="0070c0"/>
                </a:solidFill>
              </a:rPr>
              <a:t>येशु हुनुहुन्छ..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संसारको सम्पूर्ण जीवनको मालिक येशू हुनुहुन्छ। उहाँको अनुमति बिना केही पनि मर्दैन।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ne" altLang="ko-KR" sz="4000"/>
              <a:t>आजको क्विज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75355" y="3275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7292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जहाजले आँधीको सामना गर्दा पावलले के गरे?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ऊ रोयो।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उसले समुद्रमा हाम फाल्यो।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उनले पाइलट विरुद्ध लडे।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उहाँले परमेश्वरलाई प्रार्थना गर्नुभयो।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10992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ne" altLang="ko-KR" sz="2800">
                <a:solidFill>
                  <a:srgbClr val="ff0000"/>
                </a:solidFill>
              </a:rPr>
              <a:t>उहाँले परमेश्वरलाई प्रार्थना गर्नुभयो।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8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4120" y="208806"/>
            <a:ext cx="4053592" cy="694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ne" altLang="ko-KR" sz="4000"/>
              <a:t>आजको वचन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820270"/>
            <a:ext cx="8208912" cy="228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ko-KR" sz="3600"/>
              <a:t>र भन्नुभयो, 'नडराऊ, पावल। तपाईंले सिजरको सामु मुकदमा खडा हुनुपर्छ; र भगवानले दयापूर्वक तपाईसँग जहाजमा यात्रा गर्ने सबैको जीवन दिनुभएको छ।'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कर्म</a:t>
            </a:r>
            <a:r xmlns:a="http://schemas.openxmlformats.org/drawingml/2006/main">
              <a:rPr lang="n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२७:</a:t>
            </a:r>
            <a:r xmlns:a="http://schemas.openxmlformats.org/drawingml/2006/main">
              <a:rPr lang="n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२४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4"/>
            <a:ext cx="30818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नम्बर 98 परमेश्वरको वचन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306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ne" altLang="ko-KR" sz="4000"/>
              <a:t>ओनेसिमसको लागि पावलको बिन्ती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751888" y="1988840"/>
            <a:ext cx="5400526" cy="383114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2538" y="200835"/>
            <a:ext cx="4053592" cy="692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ne" altLang="ko-KR" sz="4000"/>
              <a:t>आजको वचन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53724" y="76556"/>
            <a:ext cx="91128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928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204864"/>
            <a:ext cx="8208912" cy="1736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ko-KR" sz="3600"/>
              <a:t>मेरो छोरा ओनेसिमसको लागि म तिमीलाई बिन्ती गर्छु, जो म साङ्लोमा पर्दा मेरो छोरो बने।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फिलेमोन</a:t>
            </a:r>
            <a:r xmlns:a="http://schemas.openxmlformats.org/drawingml/2006/main">
              <a:rPr lang="n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१:१०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889" y="5345753"/>
            <a:ext cx="9134632" cy="15579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ओनेसिमस फिलेमोनका सेवक थिए। तर तिनी आफ्नो मालिकको अनुमति बिना रोममा लुके।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479" y="1"/>
            <a:ext cx="9144000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8873" y="5440214"/>
            <a:ext cx="9134646" cy="13682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ओनेसिमसले पावललाई भेटे जो रोममा कैद थिए। पावलले उनलाई सुसमाचार प्रचार गरे, र उनी येशूमा विश्वास गर्न आए।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8873" y="1"/>
            <a:ext cx="9144000" cy="54402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762" y="5463395"/>
            <a:ext cx="9107238" cy="1373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यो सुनेर तिनीहरू डरले भुइँमा घोप्टो परे। येशूले भन्नुभयो, "नडराओ।" जब तिनीहरूले माथि हेरे, तिनीहरूले येशू बाहेक अरू कसैलाई देखेनन्।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4287"/>
            <a:ext cx="9144000" cy="54595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445224"/>
            <a:ext cx="9078915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पावलले ओनेसिमसलाई आफ्नो मालिक फिलेमोनकहाँ फर्केर माफी माग्न भने। अनि पावलले ओनेसिमसलाई येशूमा विश्वास गर्ने मानिसको रूपमा जिउन भने।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"/>
            <a:ext cx="9144000" cy="5445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805264"/>
            <a:ext cx="913464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ओनेसिमस चिन्तित थिए। किनभने त्यसबेला भागेको नोकरलाई मालिकले मारेको थियो।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592" y="-14047"/>
            <a:ext cx="9144000" cy="58193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पावलले ओनेसिमसलाई माफी दिन आफ्ना मालिक फिलेमोनलाई पत्र लेखे। यो पत्र बाइबलमा 'फिलेमोन' हो।</a:t>
            </a:r>
            <a:r xmlns:a="http://schemas.openxmlformats.org/drawingml/2006/main">
              <a:rPr lang="n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r="10"/>
          <a:stretch>
            <a:fillRect/>
          </a:stretch>
        </p:blipFill>
        <p:spPr>
          <a:xfrm>
            <a:off x="3995936" y="-99391"/>
            <a:ext cx="5148064" cy="547260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l="20"/>
          <a:stretch>
            <a:fillRect/>
          </a:stretch>
        </p:blipFill>
        <p:spPr>
          <a:xfrm>
            <a:off x="32661" y="1994517"/>
            <a:ext cx="3963275" cy="33843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50331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ne" altLang="ko-KR" sz="4000"/>
              <a:t>आजको पाठ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228184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23528" y="1215572"/>
            <a:ext cx="8663919" cy="39926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n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पावलले ओनेसिमस र फिलेमोन बीचको बिग्रिएको सम्बन्धलाई पुन: जोडे। ओनेसिमसले फिलेमोनलाई क्षमा मागे, र फिलेमोनले ओनेसिमसलाई माफी दिए।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n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हामीले केही गल्ती गरेका छौं भने क्षमा माग्नुपर्छ।</a:t>
            </a:r>
            <a:r xmlns:a="http://schemas.openxmlformats.org/drawingml/2006/main">
              <a:rPr lang="ne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n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र यदि कसैले हामीलाई केहि गलत गर्यो भने, हामीले तिनीहरूलाई क्षमा गर्नुपर्छ।</a:t>
            </a:r>
            <a:r xmlns:a="http://schemas.openxmlformats.org/drawingml/2006/main">
              <a:rPr lang="ne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n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मानिसहरूले येशूमा विश्वास गर्ने कुरा यही हो।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2778" y="227979"/>
            <a:ext cx="4053592" cy="570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ne" altLang="ko-KR" sz="3200"/>
              <a:t>येशू को हुनुहुन्छ?</a:t>
            </a:r>
            <a:r xmlns:a="http://schemas.openxmlformats.org/drawingml/2006/main">
              <a:rPr lang="ne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0501" y="9667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ko-KR" sz="3600">
                <a:solidFill>
                  <a:srgbClr val="0070c0"/>
                </a:solidFill>
              </a:rPr>
              <a:t>येशु..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येशूले शान्ति र मेलमिलाप ल्याउनुहुन्छ जहाँ झगडा र द्वन्द्वहरू छन्।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7743" y="26994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ne" altLang="ko-KR" sz="4000"/>
              <a:t>आजको क्विज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0486" y="12436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25896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ओनेसिमस आफ्नो मालिक फिलेमोनबाट भाग्दा रोममा कसलाई भेटे?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पिटर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जोन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बर्नाबास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पावल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ne" altLang="ko-KR" sz="2800">
                <a:solidFill>
                  <a:srgbClr val="ff0000"/>
                </a:solidFill>
              </a:rPr>
              <a:t>पावल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9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2538" y="200835"/>
            <a:ext cx="4053592" cy="692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ne" altLang="ko-KR" sz="4000"/>
              <a:t>आजको वचन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53724" y="76556"/>
            <a:ext cx="91128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928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204864"/>
            <a:ext cx="8208912" cy="1736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ko-KR" sz="3600"/>
              <a:t>मेरो छोरा ओनेसिमसको लागि म तिमीलाई बिन्ती गर्छु, जो म साङ्लोमा पर्दा मेरो छोरो बने।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फिलेमोन</a:t>
            </a:r>
            <a:r xmlns:a="http://schemas.openxmlformats.org/drawingml/2006/main">
              <a:rPr lang="n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१:१०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नम्बर 99 परमेश्वरको वचन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306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ne" altLang="ko-KR" sz="4000"/>
              <a:t>तिमोथी, पावलको चेला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rcRect b="70"/>
          <a:stretch>
            <a:fillRect/>
          </a:stretch>
        </p:blipFill>
        <p:spPr>
          <a:xfrm>
            <a:off x="4038618" y="1772816"/>
            <a:ext cx="5125131" cy="40324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48867" y="138408"/>
            <a:ext cx="4053592" cy="697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ne" altLang="ko-KR" sz="4000"/>
              <a:t>आजको वचन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9916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63304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389132"/>
            <a:ext cx="8208912" cy="2831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ko-KR" sz="3600"/>
              <a:t>मलाई तपाइँको निष्कपट विश्वासको सम्झना आएको छ, जुन पहिले तपाइँको हजुरआमा लोइस र तपाइँकी आमा युनिसमा बसेको थियो र, म विश्वस्त छु, अब तपाइँमा पनि बस्छु।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२ थिमोथी</a:t>
            </a:r>
            <a:r xmlns:a="http://schemas.openxmlformats.org/drawingml/2006/main">
              <a:rPr lang="n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४:</a:t>
            </a:r>
            <a:r xmlns:a="http://schemas.openxmlformats.org/drawingml/2006/main">
              <a:rPr lang="n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५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889" y="5805264"/>
            <a:ext cx="913463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पावलका तिमोथी नाम गरेका चेला थिए। तिमोथी सानैदेखि पावलसँग मिसनरी थिए।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b="340"/>
          <a:stretch>
            <a:fillRect/>
          </a:stretch>
        </p:blipFill>
        <p:spPr>
          <a:xfrm>
            <a:off x="7888" y="0"/>
            <a:ext cx="9134633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301208"/>
            <a:ext cx="9053611" cy="1554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n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त्यहाँ एक जना मानिस थिए जसका दुई छोरा थिए। दोस्रो छोराले आफ्नो बुबालाई सम्पत्तिको भाग अग्रिम दिन भन्यो।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t="90"/>
          <a:stretch>
            <a:fillRect/>
          </a:stretch>
        </p:blipFill>
        <p:spPr>
          <a:xfrm>
            <a:off x="-1" y="0"/>
            <a:ext cx="9144000" cy="53012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e" sz="4000">
                <a:solidFill>
                  <a:srgbClr val="ff0000"/>
                </a:solidFill>
              </a:rPr>
              <a:t>आजको पाठ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7721" y="103694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675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378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e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येशू यस पृथ्वीमा मानव रूप मा हुनुहुन्थ्यो, तर उहाँ पनि परमेश्वर हुनुहुन्छ।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e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जसरी परमेश्वरले आफ्ना चेलाहरूलाई पहाडमा आज्ञा गर्नुभयो,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e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हामीले येशूलाई परमेश्वरको पुत्रको रूपमा विश्वास गर्नुपर्छ र उहाँलाई ध्यानपूर्वक सुन्नुपर्छ।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677" y="5805264"/>
            <a:ext cx="91346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झ्यालखानामा रहेका पावलले आफू मर्न लागेको थाहा पाएर आफ्ना प्रिय चेला तिमोथीलाई पत्र लेखे।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60"/>
          <a:stretch>
            <a:fillRect/>
          </a:stretch>
        </p:blipFill>
        <p:spPr>
          <a:xfrm>
            <a:off x="-1" y="0"/>
            <a:ext cx="9125773" cy="58052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890" y="5733256"/>
            <a:ext cx="9078915" cy="1065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तिमोथीले मण्डली सेवकको हैसियतमा विश्वासीहरूलाई कसरी सिकाउनुपर्छ भनी पत्रमा उल्लेख गरिएको थियो।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b="240"/>
          <a:stretch>
            <a:fillRect/>
          </a:stretch>
        </p:blipFill>
        <p:spPr>
          <a:xfrm>
            <a:off x="7890" y="-22440"/>
            <a:ext cx="9136110" cy="575569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4" y="5472469"/>
            <a:ext cx="9134646" cy="13741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तिमोथी र विश्वासीहरूले पावलको पत्र पढे र सतावटमा पनि अन्तसम्म विश्वास गुमाउने निर्णय गरे।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b="40"/>
          <a:stretch>
            <a:fillRect/>
          </a:stretch>
        </p:blipFill>
        <p:spPr>
          <a:xfrm>
            <a:off x="9353" y="-1"/>
            <a:ext cx="9134647" cy="53732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81" y="5805264"/>
            <a:ext cx="910723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त्यसैले पावलको विश्वास उहाँका चेला तिमोथी र फेरि मण्डलीहरूमा हस्तान्तरण गरिएको छ।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420"/>
          <a:stretch>
            <a:fillRect/>
          </a:stretch>
        </p:blipFill>
        <p:spPr>
          <a:xfrm>
            <a:off x="0" y="-4193"/>
            <a:ext cx="9144000" cy="580945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0193" y="142392"/>
            <a:ext cx="4053592" cy="6939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ne" altLang="ko-KR" sz="4000"/>
              <a:t>आजको पाठ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6305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90039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23528" y="1215572"/>
            <a:ext cx="8663919" cy="39355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ne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हामीलाई सुसमाचार प्रचार गर्ने प्रचारकहरू र हामीलाई परमेश्वरको वचन सिकाउने शिक्षकहरूलाई धन्यवाद, हाम्रो विश्वास र हाम्रो चर्च बढेको छ।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ne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अब हामीले हाम्रो विश्वासलाई उद्धार गर्नुपर्छ र तिनीहरूलाई हामीले सिकेको परमेश्वरको वचन सिकाउनु पर्छ।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45204" y="212304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ne" altLang="ko-KR" sz="3200"/>
              <a:t>येशू को हुनुहुन्छ?</a:t>
            </a:r>
            <a:r xmlns:a="http://schemas.openxmlformats.org/drawingml/2006/main">
              <a:rPr lang="ne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8642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928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ko-KR" sz="3600">
                <a:solidFill>
                  <a:srgbClr val="0070c0"/>
                </a:solidFill>
              </a:rPr>
              <a:t>येशु हुनुहुन्छ..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येशू पुनरुत्थान हुनुभएको छ र उहाँ अनन्तसम्म जीवित हुनुहुन्छ, उहाँमा विश्वास गर्ने चर्चहरू र विश्वासीहरूसँग।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ne" altLang="ko-KR" sz="4000"/>
              <a:t>आजको क्विज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13401" y="11808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55488" y="6150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मृत्युको दिन नजिकिँदै गर्दा पावलले कसलाई पत्र लेखे?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लुका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चिन्ह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तिमोथी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सिलास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ne" altLang="ko-KR" sz="2800">
                <a:solidFill>
                  <a:srgbClr val="ff0000"/>
                </a:solidFill>
              </a:rPr>
              <a:t>तिमोथी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30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48867" y="138408"/>
            <a:ext cx="4053592" cy="697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ne" altLang="ko-KR" sz="4000"/>
              <a:t>आजको वचन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9916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63304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389132"/>
            <a:ext cx="8208912" cy="2831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ko-KR" sz="3600"/>
              <a:t>मलाई तपाइँको निष्कपट विश्वासको सम्झना आएको छ, जुन पहिले तपाइँको हजुरआमा लोइस र तपाइँकी आमा युनिसमा बसेको थियो र, म विश्वस्त छु, अब तपाइँमा पनि बस्छु।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२ थिमोथी</a:t>
            </a:r>
            <a:r xmlns:a="http://schemas.openxmlformats.org/drawingml/2006/main">
              <a:rPr lang="n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४:</a:t>
            </a:r>
            <a:r xmlns:a="http://schemas.openxmlformats.org/drawingml/2006/main">
              <a:rPr lang="n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५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नम्बर 100 परमेश्वरको वचन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306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ne" altLang="ko-KR" sz="4000"/>
              <a:t>जोनले अचम्मको दृश्य देखे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05193" y="1959038"/>
            <a:ext cx="5038808" cy="389237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169372"/>
            <a:ext cx="4053592" cy="69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ne" altLang="ko-KR" sz="4000"/>
              <a:t>आजको वचन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13819" y="37678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7013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ko-KR" sz="3600"/>
              <a:t>यी कुराहरूको गवाही दिनेले भन्नुहुन्छ, "हो, म चाँडै आउँदैछु।" आमेन। आउनुहोस्, प्रभु येशू।</a:t>
            </a:r>
            <a:endParaRPr xmlns:a="http://schemas.openxmlformats.org/drawingml/2006/main" lang="en-US" altLang="ko-KR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ne" altLang="ko-KR" sz="3600"/>
              <a:t>   </a:t>
            </a:r>
            <a:endParaRPr xmlns:a="http://schemas.openxmlformats.org/drawingml/2006/main" lang="en-US" alt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प्रकाश</a:t>
            </a:r>
            <a:r xmlns:a="http://schemas.openxmlformats.org/drawingml/2006/main">
              <a:rPr lang="n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२२:</a:t>
            </a:r>
            <a:r xmlns:a="http://schemas.openxmlformats.org/drawingml/2006/main">
              <a:rPr lang="n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२०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621577" y="234296"/>
            <a:ext cx="4053592" cy="5734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e" sz="3200"/>
              <a:t>येशू को हुनुहुन्छ?</a:t>
            </a:r>
            <a:r xmlns:a="http://schemas.openxmlformats.org/drawingml/2006/main">
              <a:rPr altLang="en-US" lang="ne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864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76868" y="14215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ne" sz="3600">
                <a:solidFill>
                  <a:srgbClr val="0070c0"/>
                </a:solidFill>
              </a:rPr>
              <a:t>येशु हुनुहुन्छ..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ne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येशू एक हुनुहुन्छ जो महिमित रूपले सुन्दर रूपमा चम्कनुहुन्छ।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889" y="5481151"/>
            <a:ext cx="9134632" cy="1374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मण्डलीको सतावट दिनप्रतिदिन झन् झन् झन् झन् बढ्दै गयो। उहाँका सबै चेलाहरू विश्वास राख्दै शहीद भए, र जोन एक्लै पाटमोसमा सीमित थिए।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889" y="-252105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394" y="5288340"/>
            <a:ext cx="9134646" cy="1558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एक दिन उनले तुरही जस्तो ठूलो स्वर सुने, जसमा भनिएको थियो: "तिमीले देखेका कुराहरू स्क्रोलमा लेख्नुहोस् र सात मण्डलीहरूमा पठाउनुहोस्।"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4677" y="6167"/>
            <a:ext cx="9144000" cy="52230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890" y="5733256"/>
            <a:ext cx="9078915" cy="1065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यूहन्नाले पनि येशूलाई देखे। येशू एक राजाको प्रतिरूप हुनुहुन्थ्यो जससँग संसारको सम्पूर्ण शक्ति थियो।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890" y="-99391"/>
            <a:ext cx="9144000" cy="58326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0" y="5441201"/>
            <a:ext cx="9134646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यूहन्नाले नयाँ आकाश र आउने नयाँ भूमि देखे। त्यहाँ केही खराबी हुनेछैन, त्यहाँ कुनै दुःख हुनेछैन, र त्यहाँ सधैं भगवान संग खुशी हुनेछ।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345" y="-391447"/>
            <a:ext cx="9144000" cy="58326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2196" y="5445224"/>
            <a:ext cx="9107238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यूहन्नाले यी सबै दर्शनहरू लेखे र मण्डलीहरूलाई लेखे। "आफ्नो विश्वास राख्नुहोस्, किनकि प्रभु फेरि आउनुहुनेछ!" यो बाइबलको अन्तिम पुस्तक हो, प्रकाश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44625"/>
            <a:ext cx="9144000" cy="54005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ne" altLang="ko-KR" sz="4000"/>
              <a:t>आजको पाठ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4481" y="7257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7257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23528" y="1082859"/>
            <a:ext cx="8663919" cy="44778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n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येशु यस पृथ्वीमा फेरि आउनुहुनेछ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n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कुनै दिन न्यायाधीशको रूपमा।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n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त्यतिबेला विश्वास नगर्नेहरुले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n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येशुमा सदाको लागि कष्ट,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n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येशूमा विश्वास गर्नेहरूले आनन्द लिनेछन्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n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खुशी संग अनन्त जीवन।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n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के तपाई येशु फेरि आउन को लागी पर्खदै हुनुहुन्छ?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n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हामीले त्यो आशा गुमाउनु हुँदैन, हामीले यस पृथ्वीमा हाम्रो विश्वासलाई अन्तसम्म राख्नै पर्छ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73196" y="152345"/>
            <a:ext cx="4053592" cy="569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ne" altLang="ko-KR" sz="3200"/>
              <a:t>येशू को हुनुहुन्छ?</a:t>
            </a:r>
            <a:r xmlns:a="http://schemas.openxmlformats.org/drawingml/2006/main">
              <a:rPr lang="ne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691680" y="12566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ko-KR" sz="3600">
                <a:solidFill>
                  <a:srgbClr val="0070c0"/>
                </a:solidFill>
              </a:rPr>
              <a:t>येशु..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येशु यस पृथ्वीमा राजाको रूपमा फेरि आउनुहुनेछ, सबै कुराको न्याय गर्नुहुनेछ, र सधैंभरि शासन गर्नुहुनेछ।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ne" altLang="ko-KR" sz="4000"/>
              <a:t>आजको क्विज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20560" y="11782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चेला जोनलाई थुनिएको टापुको नाम के हो?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माल्टा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हवाई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कित्तिम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Patmos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ne" altLang="ko-KR" sz="2800">
                <a:solidFill>
                  <a:srgbClr val="ff0000"/>
                </a:solidFill>
              </a:rPr>
              <a:t>Patmos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3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169372"/>
            <a:ext cx="4053592" cy="69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ne" altLang="ko-KR" sz="4000"/>
              <a:t>आजको वचन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13819" y="37678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7013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ko-KR" sz="3600"/>
              <a:t>यी कुराहरूको गवाही दिनेले भन्नुहुन्छ, "हो, म चाँडै आउँदैछु।" आमेन। आउनुहोस्, प्रभु येशू।</a:t>
            </a:r>
            <a:endParaRPr xmlns:a="http://schemas.openxmlformats.org/drawingml/2006/main" lang="en-US" altLang="ko-KR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ne" altLang="ko-KR" sz="3600"/>
              <a:t>   </a:t>
            </a:r>
            <a:endParaRPr xmlns:a="http://schemas.openxmlformats.org/drawingml/2006/main" lang="en-US" alt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प्रकाश</a:t>
            </a:r>
            <a:r xmlns:a="http://schemas.openxmlformats.org/drawingml/2006/main">
              <a:rPr lang="n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२२:</a:t>
            </a:r>
            <a:r xmlns:a="http://schemas.openxmlformats.org/drawingml/2006/main">
              <a:rPr lang="n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२०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e" sz="4000">
                <a:solidFill>
                  <a:srgbClr val="ff0000"/>
                </a:solidFill>
              </a:rPr>
              <a:t>आजको</a:t>
            </a:r>
            <a:r xmlns:a="http://schemas.openxmlformats.org/drawingml/2006/main">
              <a:rPr altLang="en-US" lang="ne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ne" sz="4000">
                <a:solidFill>
                  <a:srgbClr val="ff0000"/>
                </a:solidFill>
              </a:rPr>
              <a:t>प्रश्नोत्तरी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5118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855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n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येशूको रूपान्तरण कसले देखेन?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पिटर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जेम्स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जोन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थोमस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53314"/>
            <a:ext cx="8712968" cy="5121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ne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ne" sz="2800">
                <a:solidFill>
                  <a:srgbClr val="ff0000"/>
                </a:solidFill>
              </a:rPr>
              <a:t>थोमस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3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e" sz="4000">
                <a:solidFill>
                  <a:srgbClr val="ff0000"/>
                </a:solidFill>
              </a:rPr>
              <a:t>आजको वचन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49477" y="2384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127176"/>
            <a:ext cx="8208912" cy="22905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ne" sz="3600"/>
              <a:t>त्यहाँ तिनीहरूको सामु उहाँको रूप परिवर्तन भयो। उहाँको अनुहार घामजस्तै चम्किलो भयो, र उहाँको लुगा उज्यालोजस्तै सेतो भयो।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म्याथ्यू</a:t>
            </a:r>
            <a:r xmlns:a="http://schemas.openxmlformats.org/drawingml/2006/main">
              <a:rPr altLang="en-US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१७:</a:t>
            </a:r>
            <a:r xmlns:a="http://schemas.openxmlformats.org/drawingml/2006/main">
              <a:rPr altLang="en-US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२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नम्बर 75 परमेश्वरको वचन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429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ne" altLang="ko-KR" sz="4400"/>
              <a:t>येशू</a:t>
            </a:r>
            <a:r xmlns:a="http://schemas.openxmlformats.org/drawingml/2006/main">
              <a:rPr lang="ne" altLang="en-US" sz="4400"/>
              <a:t> </a:t>
            </a:r>
            <a:r xmlns:a="http://schemas.openxmlformats.org/drawingml/2006/main">
              <a:rPr lang="ne" altLang="ko-KR" sz="4400"/>
              <a:t>बच्चाहरूलाई माया गर्छ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94887" y="1959038"/>
            <a:ext cx="4943222" cy="388448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e" sz="4000">
                <a:solidFill>
                  <a:srgbClr val="ff0000"/>
                </a:solidFill>
              </a:rPr>
              <a:t>आजको वचन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9019" y="4450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02430" y="4450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196752"/>
            <a:ext cx="8208912" cy="2830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ne" sz="3600"/>
              <a:t>यो देखेर येशू रिसाउनुभयो। उहाँले तिनीहरूलाई भन्‍नुभयो, “साना केटाकेटीहरूलाई मकहाँ आउन दिनुहोस्, र तिनीहरूलाई नरोक्नुहोस्, किनकि परमेश्‍वरको राज्य यिनीहरूकै हो।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मार्क</a:t>
            </a:r>
            <a:r xmlns:a="http://schemas.openxmlformats.org/drawingml/2006/main">
              <a:rPr altLang="en-US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१०:१४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एकजना आमाबाबुले आफ्नो बच्चालाई येशूबाट आशिष् पाउनको लागि येशूकहाँ ल्याए।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9618"/>
            <a:ext cx="9144000" cy="5672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8" y="5805264"/>
            <a:ext cx="913463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त्यसपछि, येशूका चेलाहरूले उहाँलाई हप्काए। "तपाईंले आफ्नो बच्चालाई येशूकहाँ ल्याउने हिम्मत कसरी गर्नुभयो?"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69" y="0"/>
            <a:ext cx="9134632" cy="572836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9589" y="5805264"/>
            <a:ext cx="9144000" cy="574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जब येशूले यो देख्नुभयो, उहाँले रिसाउनुभयो।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2029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373216"/>
            <a:ext cx="9134646" cy="1549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“बच्चाहरूलाई मकहाँ आउन नरोक। परमेश्वरको राज्य यी बच्चाहरूको हो!”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4"/>
            <a:ext cx="9144000" cy="5400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769216"/>
            <a:ext cx="905361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n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तर छोराले टाढाको देशमा आफ्नो सबै सम्पत्ति बर्बाद गरिदियो र दुःखी भयो।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t="11"/>
          <a:stretch>
            <a:fillRect/>
          </a:stretch>
        </p:blipFill>
        <p:spPr>
          <a:xfrm>
            <a:off x="7704" y="0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221" y="5052313"/>
            <a:ext cx="9107238" cy="17942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"जसले परमेश्वरको राज्यलाई सानो बालकले जस्तै ग्रहण गर्दैन, त्यो कहिल्यै पस्नेछैन।" अनि उहाँले केटाकेटीहरूलाई काखमा लिएर तिनीहरूमाथि हात राखेर आशीर्वाद दिनुभयो।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0959"/>
            <a:ext cx="9144000" cy="50341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e" sz="4000">
                <a:solidFill>
                  <a:srgbClr val="ff0000"/>
                </a:solidFill>
              </a:rPr>
              <a:t>आजको पाठ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300192" y="7681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6935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378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e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येशुले भन्नुभयो कि परमेश्वरको राज्य यी बच्चाहरु को हो।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e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हामी पनि परमेश्वरलाई प्रेम गर्ने र शुद्ध, इमानदार नगुमाई येशूको आज्ञापालन गर्ने बच्चाहरू बनौं।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e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र बच्चाको साँचो हृदय।</a:t>
            </a:r>
            <a:r xmlns:a="http://schemas.openxmlformats.org/drawingml/2006/main">
              <a:rPr altLang="en-US" lang="ne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73196" y="269077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e" sz="3200"/>
              <a:t>येशू को हुनुहुन्छ?</a:t>
            </a:r>
            <a:r xmlns:a="http://schemas.openxmlformats.org/drawingml/2006/main">
              <a:rPr altLang="en-US" lang="ne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80090" y="94371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66120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ne" sz="3600">
                <a:solidFill>
                  <a:srgbClr val="0070c0"/>
                </a:solidFill>
              </a:rPr>
              <a:t>येशू</a:t>
            </a:r>
            <a:r xmlns:a="http://schemas.openxmlformats.org/drawingml/2006/main">
              <a:rPr altLang="en-US" lang="ne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altLang="ko-KR" lang="ne" sz="3600">
                <a:solidFill>
                  <a:srgbClr val="0070c0"/>
                </a:solidFill>
              </a:rPr>
              <a:t>छ।।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ne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बच्चाहरूलाई माया गर्ने, आदर गर्ने र आशीर्वाद दिने येशू हुनुहुन्छ।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e" sz="4000">
                <a:solidFill>
                  <a:srgbClr val="ff0000"/>
                </a:solidFill>
              </a:rPr>
              <a:t>आजको क्विज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1844" y="118084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7405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n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केटाकेटीहरूले येशूकहाँ जान खोज्दा चेलाहरूले के गरे?</a:t>
            </a:r>
            <a:r xmlns:a="http://schemas.openxmlformats.org/drawingml/2006/main">
              <a:rPr altLang="en-US" lang="n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तिनीहरूले खुसीसाथ स्वागत गरे।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तिनीहरूले तिनीहरूलाई येशूकहाँ नजान हप्काए।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तिनीहरूले बच्चाहरूलाई येशूसँग परिचय गराए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उनीहरूलाई केही खाना दिए र घर पठाए।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3565107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ne" sz="2800">
                <a:solidFill>
                  <a:srgbClr val="ff0000"/>
                </a:solidFill>
              </a:rPr>
              <a:t>② </a:t>
            </a:r>
            <a:r xmlns:a="http://schemas.openxmlformats.org/drawingml/2006/main">
              <a:rPr altLang="ko-KR" lang="ne" sz="2800">
                <a:solidFill>
                  <a:srgbClr val="ff0000"/>
                </a:solidFill>
              </a:rPr>
              <a:t>तिनीहरूले तिनीहरूलाई येशूकहाँ नजान हप्काए।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4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e" sz="4000">
                <a:solidFill>
                  <a:srgbClr val="ff0000"/>
                </a:solidFill>
              </a:rPr>
              <a:t>आजको वचन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9019" y="4450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02430" y="4450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52238" y="1735088"/>
            <a:ext cx="8208912" cy="28254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ne" sz="3600"/>
              <a:t>यो देखेर येशू रिसाउनुभयो। उहाँले तिनीहरूलाई भन्‍नुभयो, “साना केटाकेटीहरूलाई मकहाँ आउन दिनुहोस्, र तिनीहरूलाई नरोक्नुहोस्, किनकि परमेश्‍वरको राज्य यिनीहरूकै हो।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मार्क</a:t>
            </a:r>
            <a:r xmlns:a="http://schemas.openxmlformats.org/drawingml/2006/main">
              <a:rPr altLang="en-US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१०:१४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नम्बर ७६ परमेश्वरको वचन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20967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ne" altLang="ko-KR" sz="4400"/>
              <a:t>येशूले एक अन्धा मानिस, बार्टिमियसलाई निको पार्नुभयो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94887" y="1959038"/>
            <a:ext cx="4943222" cy="38462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e" sz="4000">
                <a:solidFill>
                  <a:srgbClr val="ff0000"/>
                </a:solidFill>
              </a:rPr>
              <a:t>आजको वचन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10156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52238" y="1735088"/>
            <a:ext cx="8208912" cy="39303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ne" sz="3600"/>
              <a:t>"जाओ," येशूले भन्नुभयो, "तिम्रो विश्वासले तिमीलाई निको पारेको छ।" तुरुन्तै उसले दृष्‍टि पाए र बाटोमा येशूको पछि लागे।</a:t>
            </a:r>
            <a:endParaRPr xmlns:a="http://schemas.openxmlformats.org/drawingml/2006/main" altLang="ko-KR" lang="en-US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ne" sz="3600"/>
              <a:t>   </a:t>
            </a:r>
            <a:endParaRPr xmlns:a="http://schemas.openxmlformats.org/drawingml/2006/main" altLang="ko-KR" lang="en-US" sz="3600"/>
          </a:p>
          <a:p>
            <a:pPr lvl="0">
              <a:defRPr/>
            </a:pPr>
            <a:endParaRPr altLang="ko-KR" lang="en-US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ne" sz="3600"/>
              <a:t> 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मार्क</a:t>
            </a:r>
            <a:r xmlns:a="http://schemas.openxmlformats.org/drawingml/2006/main">
              <a:rPr altLang="en-US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१०:</a:t>
            </a:r>
            <a:r xmlns:a="http://schemas.openxmlformats.org/drawingml/2006/main">
              <a:rPr altLang="en-US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५२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जब येशू यरीहोमा आउनुभयो, एक अन्धो मानिस, बार्टिमियस सडकको छेउमा भिख माँगिरहेका थिए।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416" y="0"/>
            <a:ext cx="9137584" cy="5672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2664" y="5291356"/>
            <a:ext cx="9134632" cy="1555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नासरतका येशू हुनुहुन्छ भनी सुनेपछि उसले कराउन थाल्यो, “येशू, दाऊदका पुत्र, ममाथि दया गर्नुहोस्!”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68" y="1"/>
            <a:ext cx="9134632" cy="508518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5085" y="5380672"/>
            <a:ext cx="9078915" cy="14563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येशूले बर्तिमायसलाई बोलाउनुभयो। "तिमी म तिम्रो लागि के गर्न चाहन्छौ?" येशूले उसलाई सोध्नुभयो। अन्धो मानिसले भन्यो, "रब्बी, म हेर्न चाहन्छु।"</a:t>
            </a:r>
            <a:endParaRPr xmlns:a="http://schemas.openxmlformats.org/drawingml/2006/main" lang="en-US" altLang="ko-KR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75" y="0"/>
            <a:ext cx="9142025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157192"/>
            <a:ext cx="9144000" cy="17941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बाबुको घरमा नोकरभन्दा पनि दुःखी भएको छोरोले बुझ्यो ।</a:t>
            </a:r>
            <a:endParaRPr xmlns:a="http://schemas.openxmlformats.org/drawingml/2006/main" altLang="ko-KR" 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त्यसैले तिनी फर्किए र आफ्नो बुबालाई आफ्नो सेवकको रूपमा स्वीकार गर्न बिन्ती गरे।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l="79"/>
          <a:stretch>
            <a:fillRect/>
          </a:stretch>
        </p:blipFill>
        <p:spPr>
          <a:xfrm>
            <a:off x="0" y="-1"/>
            <a:ext cx="9144000" cy="501317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512" y="5661248"/>
            <a:ext cx="913464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"जाओ," येशूले भन्नुभयो, "तिम्रो विश्वासले तिमीलाई निको पारेको छ।" तुरुन्तै उनको दृष्टि प्राप्त भयो।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202360" y="-27384"/>
            <a:ext cx="6810789" cy="55446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81" y="5749967"/>
            <a:ext cx="910723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"धन्यवाद, येशू!" बार्टिमियसले येशूलाई दृष्‍टि पाउन दिनुहुने येशूको पछि लागे।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132" y="3884"/>
            <a:ext cx="9133867" cy="57293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0151" y="176084"/>
            <a:ext cx="4053592" cy="698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e" sz="4000">
                <a:solidFill>
                  <a:srgbClr val="ff0000"/>
                </a:solidFill>
              </a:rPr>
              <a:t>आजको पाठ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5386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1260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378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e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येशूले बर्तिमायसलाई भन्नुभयो, "तिम्रो विश्वासले तिमीलाई निको पारेको छ।"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e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यो विश्वास हो जसले हामीलाई बचाउँछ।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e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दृढ प्रार्थनामा विश्वास व्यक्त गरिएको छ।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e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जब हामी येशूलाई प्रार्थना गर्छौं,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e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यो आस्था हामीले राख्नुपर्छ ।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9131" y="204846"/>
            <a:ext cx="4053592" cy="5742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e" sz="3200"/>
              <a:t>येशू को हुनुहुन्छ?</a:t>
            </a:r>
            <a:r xmlns:a="http://schemas.openxmlformats.org/drawingml/2006/main">
              <a:rPr altLang="en-US" lang="ne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ne" sz="3600">
                <a:solidFill>
                  <a:srgbClr val="0070c0"/>
                </a:solidFill>
              </a:rPr>
              <a:t>येशु हुनुहुन्छ..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ne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हाम्रो हार्दिक प्रार्थना सुन्ने र जवाफ दिने येशू हुनुहुन्छ।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e" sz="4000">
                <a:solidFill>
                  <a:srgbClr val="ff0000"/>
                </a:solidFill>
              </a:rPr>
              <a:t>आजको क्विज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89296" y="70401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062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n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बर्तिमायसले येशूलाई के मागे?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मलाई धेरै पैसा दिनुहोस्।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म तिम्रो चेला बन्न चाहन्छु।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मलाई पानीमा हिड्न दिनुहोस्।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15748"/>
            <a:ext cx="8712968" cy="5116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म फेरि हेर्न चाहन्छु।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11592" y="5126076"/>
            <a:ext cx="8712968" cy="5108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ne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ne" sz="2800">
                <a:solidFill>
                  <a:srgbClr val="ff0000"/>
                </a:solidFill>
              </a:rPr>
              <a:t>म फेरि हेर्न चाहन्छु।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5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e" sz="4000">
                <a:solidFill>
                  <a:srgbClr val="ff0000"/>
                </a:solidFill>
              </a:rPr>
              <a:t>आजको वचन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10156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52238" y="1735088"/>
            <a:ext cx="8208912" cy="39303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ne" sz="3600"/>
              <a:t>"जाओ," येशूले भन्नुभयो, "तिम्रो विश्वासले तिमीलाई निको पारेको छ।" तुरुन्तै उसले दृष्‍टि पाए र बाटोमा येशूको पछि लागे।</a:t>
            </a:r>
            <a:endParaRPr xmlns:a="http://schemas.openxmlformats.org/drawingml/2006/main" altLang="ko-KR" lang="en-US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ne" sz="3600"/>
              <a:t>   </a:t>
            </a:r>
            <a:endParaRPr xmlns:a="http://schemas.openxmlformats.org/drawingml/2006/main" altLang="ko-KR" lang="en-US" sz="3600"/>
          </a:p>
          <a:p>
            <a:pPr lvl="0">
              <a:defRPr/>
            </a:pPr>
            <a:endParaRPr altLang="ko-KR" lang="en-US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ne" sz="3600"/>
              <a:t> 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मार्क</a:t>
            </a:r>
            <a:r xmlns:a="http://schemas.openxmlformats.org/drawingml/2006/main">
              <a:rPr altLang="en-US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१०:</a:t>
            </a:r>
            <a:r xmlns:a="http://schemas.openxmlformats.org/drawingml/2006/main">
              <a:rPr altLang="en-US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५२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नम्बर ७७ परमेश्वरको वचन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20967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ne" altLang="ko-KR" sz="4400"/>
              <a:t>Zacchaeus एउटा रूखमा चढे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94887" y="2060848"/>
            <a:ext cx="4943222" cy="36724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e" sz="4000">
                <a:solidFill>
                  <a:srgbClr val="ff0000"/>
                </a:solidFill>
              </a:rPr>
              <a:t>आजको वचन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8342" y="5793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50480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420888"/>
            <a:ext cx="8208912" cy="1177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ne" sz="3600"/>
              <a:t>किनकि मानिसको पुत्र हराएको कुरा खोज्न र बचाउन आएको हो।"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लुक</a:t>
            </a:r>
            <a:r xmlns:a="http://schemas.openxmlformats.org/drawingml/2006/main">
              <a:rPr altLang="en-US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१९:</a:t>
            </a:r>
            <a:r xmlns:a="http://schemas.openxmlformats.org/drawingml/2006/main">
              <a:rPr altLang="en-US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१०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जक्कैयस नाउँका एकजना धनी मानिस थिए। तिनी एक प्रमुख कर उठाउने थिए, त्यसैले मानिसहरूले उहाँलाई घृणा गर्थे।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672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8" y="5805264"/>
            <a:ext cx="913463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एक दिन येशू जक्कै बस्ने गाउँमा आउनुभयो। येशूलाई हेर्न धेरै मानिसहरूको भीड थियो।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68" y="0"/>
            <a:ext cx="9134632" cy="572836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9184" y="5288340"/>
            <a:ext cx="9134646" cy="1558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छोरालाई टाढैबाट आउँदै गरेको देख्ने बित्तिकै बुबा दौडिएर उसलाई अँगालो हालेर खुसीसाथ ग्रहण गरे ।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195736" y="188640"/>
            <a:ext cx="4464496" cy="45365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400" y="5373216"/>
            <a:ext cx="9078915" cy="1368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जक्कैयस येशूलाई हेर्न रूखमा चढे। येशूले उसलाई हेरेर भन्नुभयो। “जक्कै, तुरुन्त तल आउ। म आज तिम्रो घरमा बस्नुपर्छ ।”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" y="-12084"/>
            <a:ext cx="9144000" cy="53132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0432" y="5780782"/>
            <a:ext cx="9134646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"जक्कैले येशूलाई निर्णय गरे, "म मेरो आधा सम्पत्ति गरिबहरूलाई दिनेछु।"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4687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81" y="5749967"/>
            <a:ext cx="9107238" cy="10013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येशूले भन्नुभयो, "आज यस घरमा मुक्ति आएको छ। म हराएको कुरा खोज्न र बचाउन आएको हुँ।"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25619" cy="57293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5832" y="203047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e" sz="4000">
                <a:solidFill>
                  <a:srgbClr val="ff0000"/>
                </a:solidFill>
              </a:rPr>
              <a:t>आजको पाठ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6587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5025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जब जक्कैयसले येशूलाई भेटे, उनले आफ्नो सबैभन्दा प्रिय सम्पत्ति गरिबहरूलाई दिने कुरा स्वीकार गरे।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तपाईलाई सबैभन्दा महत्त्वपूर्ण कुरा के हो?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येशूलाई भेटेपछि तपाईंले के छोड्नुभयो?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हामीले सम्झनुपर्छ कि हाम्रो लागि सबैभन्दा बहुमूल्य कुरा येशू हुनुहुन्छ।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06922" y="120696"/>
            <a:ext cx="4053592" cy="5727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e" sz="3200">
                <a:solidFill>
                  <a:srgbClr val="ff0000"/>
                </a:solidFill>
              </a:rPr>
              <a:t>येशू को हुनुहुन्छ?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42789" y="73724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5739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ne" sz="3600">
                <a:solidFill>
                  <a:srgbClr val="0070c0"/>
                </a:solidFill>
              </a:rPr>
              <a:t>येशु हुनुहुन्छ..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ne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येशु मुक्तिदाता हुनुहुन्छ जो यस भूमिमा बिना भेदभाव सबैलाई बचाउन आउनुभयो।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e" sz="4000">
                <a:solidFill>
                  <a:srgbClr val="ff0000"/>
                </a:solidFill>
              </a:rPr>
              <a:t>आजको</a:t>
            </a:r>
            <a:r xmlns:a="http://schemas.openxmlformats.org/drawingml/2006/main">
              <a:rPr altLang="en-US" lang="ne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ne" sz="4000">
                <a:solidFill>
                  <a:srgbClr val="ff0000"/>
                </a:solidFill>
              </a:rPr>
              <a:t>प्रश्नोत्तरी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7721" y="12928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n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मानिसहरूले जक्कैलाई किन घृणा गरे?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किनभने</a:t>
            </a:r>
            <a:r xmlns:a="http://schemas.openxmlformats.org/drawingml/2006/main">
              <a:rPr altLang="en-US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उहाँ</a:t>
            </a:r>
            <a:r xmlns:a="http://schemas.openxmlformats.org/drawingml/2006/main">
              <a:rPr altLang="en-US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थियो</a:t>
            </a:r>
            <a:r xmlns:a="http://schemas.openxmlformats.org/drawingml/2006/main">
              <a:rPr altLang="en-US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</a:t>
            </a:r>
            <a:r xmlns:a="http://schemas.openxmlformats.org/drawingml/2006/main">
              <a:rPr altLang="en-US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प्रमुख</a:t>
            </a:r>
            <a:r xmlns:a="http://schemas.openxmlformats.org/drawingml/2006/main">
              <a:rPr altLang="en-US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कर</a:t>
            </a:r>
            <a:r xmlns:a="http://schemas.openxmlformats.org/drawingml/2006/main">
              <a:rPr altLang="en-US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कलेक्टर।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किनभने उसले येशूमा राम्रोसँग विश्वास गर्यो।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किनभने उहाँले धेरै प्रार्थना गर्नुभयो।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किनभने उहाँ सुन्दर हुनुहुन्थ्यो।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8536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ne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altLang="ko-KR" lang="ne" sz="2800">
                <a:solidFill>
                  <a:srgbClr val="ff0000"/>
                </a:solidFill>
              </a:rPr>
              <a:t>किनभने तिनी मुख्य कर उठाउने थिए।</a:t>
            </a:r>
            <a:endParaRPr xmlns:a="http://schemas.openxmlformats.org/drawingml/2006/main" altLang="ko-KR" 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6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e" sz="4000">
                <a:solidFill>
                  <a:srgbClr val="ff0000"/>
                </a:solidFill>
              </a:rPr>
              <a:t>आजको वचन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8342" y="5793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50480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420888"/>
            <a:ext cx="8208912" cy="1177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ne" sz="3600"/>
              <a:t>किनकि मानिसको पुत्र हराएको कुरा खोज्न र बचाउन आएको हो।"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लुक</a:t>
            </a:r>
            <a:r xmlns:a="http://schemas.openxmlformats.org/drawingml/2006/main">
              <a:rPr altLang="en-US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१९:</a:t>
            </a:r>
            <a:r xmlns:a="http://schemas.openxmlformats.org/drawingml/2006/main">
              <a:rPr altLang="en-US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१०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b="1" lang="ne">
                <a:solidFill>
                  <a:schemeClr val="tx1">
                    <a:lumMod val="50000"/>
                    <a:lumOff val="50000"/>
                  </a:schemeClr>
                </a:solidFill>
              </a:rPr>
              <a:t>नम्बर 78 परमेश्वरको वचन</a:t>
            </a:r>
            <a:endParaRPr xmlns:a="http://schemas.openxmlformats.org/drawingml/2006/main" altLang="en-US" b="1" lang="ko-KR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descr="D:\bk\bacdk1.png" id="1028" name="Picture 4"/>
            <p:cNvPicPr>
              <a:picLocks noChangeArrowheads="1" noChangeAspect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descr="D:\bk\bacdk1.png" id="9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b="32600" r="6606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5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klogo2_1-1.png" id="1029" name="Picture 5"/>
          <p:cNvPicPr>
            <a:picLocks noChangeArrowheads="1" noChangeAspect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descr="D:\bk\bklogo2_1-1.png" id="16" name="Picture 5"/>
          <p:cNvPicPr>
            <a:picLocks noChangeArrowheads="1" noChangeAspect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429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e" sz="4400"/>
              <a:t>चट्टानमा बनेको घर</a:t>
            </a:r>
            <a:endParaRPr xmlns:a="http://schemas.openxmlformats.org/drawingml/2006/main" altLang="ko-KR" 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altLang="en-US" lang="ko-KR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altLang="en-US" lang="ko-KR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rcRect b="87" l="32" r="12" t="113"/>
          <a:stretch>
            <a:fillRect/>
          </a:stretch>
        </p:blipFill>
        <p:spPr>
          <a:xfrm>
            <a:off x="4382160" y="1782108"/>
            <a:ext cx="4752528" cy="40951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delay="0" evt="onBegin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with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dur="500" id="7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8" nodeType="withEffect" presetClass="entr" presetID="2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in">
                                      <p:cBhvr>
                                        <p:cTn dur="500" id="1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1">
                            <p:stCondLst>
                              <p:cond delay="500"/>
                            </p:stCondLst>
                            <p:childTnLst>
                              <p:par>
                                <p:cTn fill="hold" id="12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14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15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accel="33333" decel="33333" fill="hold" id="17" nodeType="withEffect" presetClass="emph" presetID="6" presetSubtype="0" repeatCount="indefinite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dur="1500" fill="hold" id="18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fill="hold" id="19" nodeType="withEffect" presetClass="exit" presetID="10" presetSubtype="0" repeatCount="indefinite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500" id="2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 id="21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200835"/>
            <a:ext cx="4053592" cy="692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e" sz="4000">
                <a:solidFill>
                  <a:srgbClr val="ff0000"/>
                </a:solidFill>
              </a:rPr>
              <a:t>आजको वचन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628800"/>
            <a:ext cx="8208912" cy="22840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ne" sz="3600"/>
              <a:t>"यसैकारण मेरा यी वचनहरू सुन्ने र व्यवहारमा लागू गर्नेहरू चट्टानमा आफ्नो घर बनाउने बुद्धिमान् मानिसजस्तै हुन्।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म्याथ्यू</a:t>
            </a:r>
            <a:r xmlns:a="http://schemas.openxmlformats.org/drawingml/2006/main">
              <a:rPr altLang="en-US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७:</a:t>
            </a:r>
            <a:r xmlns:a="http://schemas.openxmlformats.org/drawingml/2006/main">
              <a:rPr altLang="en-US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२४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n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येशूले दुई जना मानिसको कथा बताउनुभयो जसले एउटा घर बनाइरहेका थिए।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38" l="19" r="19" t="8"/>
          <a:stretch>
            <a:fillRect/>
          </a:stretch>
        </p:blipFill>
        <p:spPr>
          <a:xfrm>
            <a:off x="2015715" y="0"/>
            <a:ext cx="5112568" cy="580064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3180" y="5805264"/>
            <a:ext cx="910723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येशूले भन्नुभयो, "हे भगवान, तिम्रो बुबा सधैं तिम्रो पर्खाइमा हुनुहुन्छ।"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266" y="-27383"/>
            <a:ext cx="9144000" cy="568863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8" y="5805264"/>
            <a:ext cx="913463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n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तिनीहरूमध्ये एकले बालुवामा, अर्कोले चट्टानमा आफ्नो घर बनाउने निर्णय गरे।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58" l="15" r="46" t="12"/>
          <a:stretch>
            <a:fillRect/>
          </a:stretch>
        </p:blipFill>
        <p:spPr>
          <a:xfrm>
            <a:off x="4579409" y="-2215"/>
            <a:ext cx="4564591" cy="576041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b="16" l="59" r="81" t="44"/>
          <a:stretch>
            <a:fillRect/>
          </a:stretch>
        </p:blipFill>
        <p:spPr>
          <a:xfrm>
            <a:off x="0" y="0"/>
            <a:ext cx="4572000" cy="57481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542" y="5373216"/>
            <a:ext cx="9078915" cy="1549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n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घर बनाउन दुवैले मिहिनेत गरे । दुवै घर बाहिरबाट ठूलो भिन्नता बिना बलियो देखिन्थ्यो।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102" l="69" r="90" t="109"/>
          <a:stretch>
            <a:fillRect/>
          </a:stretch>
        </p:blipFill>
        <p:spPr>
          <a:xfrm>
            <a:off x="0" y="0"/>
            <a:ext cx="9144000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3581" y="5460781"/>
            <a:ext cx="9134646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भारी वर्षाले बाढी आएपछि बालुवामा बनेको घर बगाएको थियो । तर चट्टानमा बनेको घर अटल थियो।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752" y="0"/>
            <a:ext cx="9137603" cy="53732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2068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येशूले भन्नुभयो, “मेरो वचन सुन्‍ने र व्यवहारमा लाग्‍ने हरेक मानिस चट्टानमा आफ्नो घर बनाउने बुद्धिमान्‌ मानिसजस्तै हो।”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31072" y="1"/>
            <a:ext cx="9144000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e" sz="4000">
                <a:solidFill>
                  <a:srgbClr val="ff0000"/>
                </a:solidFill>
              </a:rPr>
              <a:t>आजको पाठ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20976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61528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31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e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येशूले भन्नुभयो, “मेरो वचन सुन्‍ने र व्यवहारमा लाग्‍ने हरेक मानिस चट्टानमा आफ्नो घर बनाउने बुद्धिमान्‌ मानिसजस्तै हो।”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e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के तपाईंले परमेश्वरको हरेक वचनलाई व्यवहारमा उतार्नुहुन्छ?</a:t>
            </a:r>
            <a:r xmlns:a="http://schemas.openxmlformats.org/drawingml/2006/main">
              <a:rPr altLang="en-US" lang="ne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ne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हामी परमेश्वरको वचन पालन गर्ने ज्ञानी मानिसहरू बनौं।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89415" y="218510"/>
            <a:ext cx="4053592" cy="570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e" sz="3200"/>
              <a:t>येशू को हुनुहुन्छ?</a:t>
            </a:r>
            <a:r xmlns:a="http://schemas.openxmlformats.org/drawingml/2006/main">
              <a:rPr altLang="en-US" lang="ne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14224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94528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ne" sz="3600">
                <a:solidFill>
                  <a:srgbClr val="0070c0"/>
                </a:solidFill>
              </a:rPr>
              <a:t>येशू</a:t>
            </a:r>
            <a:r xmlns:a="http://schemas.openxmlformats.org/drawingml/2006/main">
              <a:rPr altLang="en-US" lang="ne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altLang="ko-KR" lang="ne" sz="3600">
                <a:solidFill>
                  <a:srgbClr val="0070c0"/>
                </a:solidFill>
              </a:rPr>
              <a:t>छ।।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ne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वचन पालन गर्नेहरूमा खुशी हुने येशू हुनुहुन्छ।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e" sz="4000">
                <a:solidFill>
                  <a:srgbClr val="ff0000"/>
                </a:solidFill>
              </a:rPr>
              <a:t>आजको क्विज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7721" y="9351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n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बालुवामा बनेको घर कहिले भत्कियो 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घर बन्ने बित्तिकै,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जब घाम चम्किरहेको थियो,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घरमा धेरै मान्छे आउँदा,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जब धेरै पानी पर्यो र बाढी आउँछ,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ne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ne" sz="2800">
                <a:solidFill>
                  <a:srgbClr val="ff0000"/>
                </a:solidFill>
              </a:rPr>
              <a:t>जब धेरै पानी पर्यो र बाढी आउँछ,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7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200835"/>
            <a:ext cx="4053592" cy="692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e" sz="4000">
                <a:solidFill>
                  <a:srgbClr val="ff0000"/>
                </a:solidFill>
              </a:rPr>
              <a:t>आजको वचन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700808"/>
            <a:ext cx="8208912" cy="22882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ne" sz="3600"/>
              <a:t>"यसैकारण मेरा यी वचनहरू सुन्ने र व्यवहारमा लागू गर्नेहरू चट्टानमा आफ्नो घर बनाउने बुद्धिमान् मानिसजस्तै हुन्।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म्याथ्यू</a:t>
            </a:r>
            <a:r xmlns:a="http://schemas.openxmlformats.org/drawingml/2006/main">
              <a:rPr altLang="en-US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७:</a:t>
            </a:r>
            <a:r xmlns:a="http://schemas.openxmlformats.org/drawingml/2006/main">
              <a:rPr altLang="en-US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२४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नम्बर ७९ परमेश्वरको वचन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429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ne" altLang="ko-KR" sz="4400"/>
              <a:t>पाँच बुद्धिमान कुमारीहरू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779912" y="1959038"/>
            <a:ext cx="5364088" cy="38571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e" sz="4000">
                <a:solidFill>
                  <a:srgbClr val="ff0000"/>
                </a:solidFill>
              </a:rPr>
              <a:t>आजको वचन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64827" y="5854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6052" y="2384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52238" y="2564904"/>
            <a:ext cx="8208912" cy="11860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ne" sz="3600"/>
              <a:t>"यसकारण जागा रहो, किनकि तिमीहरूलाई त्यो दिन वा समय थाहा छैन।"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म्याथ्यू</a:t>
            </a:r>
            <a:r xmlns:a="http://schemas.openxmlformats.org/drawingml/2006/main">
              <a:rPr altLang="en-US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२५:</a:t>
            </a:r>
            <a:r xmlns:a="http://schemas.openxmlformats.org/drawingml/2006/main">
              <a:rPr altLang="en-US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१३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e" sz="4000">
                <a:solidFill>
                  <a:srgbClr val="ff0000"/>
                </a:solidFill>
              </a:rPr>
              <a:t>आजको पाठ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55942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2384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5025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हामी हाम्रो जीवनमा धेरै पाप गर्छौं।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त्यसैले हामी परमेश्वरको विरुद्धमा पाप गरेकोमा दोषी महसुस गर्छौं।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तर परमेश्वरले सधैं हाम्रा पापहरूको लागि हामीलाई क्षमा दिनुभयो।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किनभने येशूले हाम्रा सबै पापहरू लिनुभएको छ।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तपाईंले यो विश्वास गर्नुपर्छ र कृतज्ञता र आनन्दको साथ भगवानमा जानुपर्छ।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473005"/>
            <a:ext cx="9053611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त्यहाँ दस कन्याहरू थिए जो विवाह भोजको तयारीमा थिए। पाँच बुद्धिमान केटीहरूले पर्याप्त तेलले बत्तीहरू तयार गरे, तर अरू पाँचजनाले गरेनन्।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"/>
            <a:ext cx="9144000" cy="547300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8" y="5805264"/>
            <a:ext cx="913463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राति, दुलहा ढिलो हुँदा, दस कन्याहरू सुते।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67" y="-99392"/>
            <a:ext cx="9134633" cy="58326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4010" y="5373216"/>
            <a:ext cx="9049318" cy="1368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"दुलहा यहाँ छ!" कुमारीहरू हतारमा उठिन्। अनि पर्याप्त तेल तयार नगर्ने पाँच कन्याहरूको बत्ती निभ्यो।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065412" y="260648"/>
            <a:ext cx="5013176" cy="50131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5264"/>
            <a:ext cx="904931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"हामीलाई अलिकति तेल दिनुहोस्।" "यदि हामीले तपाइँलाई हाम्रो तेल दियौं भने, हाम्रो तेल पनि सकिन सक्छ। जाउ तेल लिएर ।"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62999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7974" y="5445224"/>
            <a:ext cx="9134646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तर पाँचवटा मूर्ख केटीहरू तेल किन्न जाँदा चाडको ढोका बन्द भयो। अन्ततः, पाँच मूर्ख केटीहरूलाई पार्टीमा उपस्थित हुन अनुमति दिइएन।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6299" y="-1"/>
            <a:ext cx="9150300" cy="54452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3967" y="185780"/>
            <a:ext cx="4053592" cy="6981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e" sz="4000">
                <a:solidFill>
                  <a:srgbClr val="ff0000"/>
                </a:solidFill>
              </a:rPr>
              <a:t>आजको पाठ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2456" y="446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74734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31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e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यो एउटा कथा हो जुन येशूले हामीलाई बताउनुहुन्छ कि उहाँ फर्केर आउने दिनको लागि कसरी पर्खनु हुन्छ।</a:t>
            </a:r>
            <a:r xmlns:a="http://schemas.openxmlformats.org/drawingml/2006/main">
              <a:rPr altLang="en-US" lang="ne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ne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कसैलाई थाहा छैन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e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जब येशू फेरि आउनुहुनेछ।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e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तर पाँच बुद्धिमान कुमारीहरू जस्तै, हामी सधैं उठ्नुपर्छ र तयार हृदयले येशूलाई पर्खनुपर्छ।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8021" y="268342"/>
            <a:ext cx="4053592" cy="5679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e" sz="3200"/>
              <a:t>येशू को हुनुहुन्छ?</a:t>
            </a:r>
            <a:r xmlns:a="http://schemas.openxmlformats.org/drawingml/2006/main">
              <a:rPr altLang="en-US" lang="ne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42418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101276" y="8425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ne" sz="3600">
                <a:solidFill>
                  <a:srgbClr val="0070c0"/>
                </a:solidFill>
              </a:rPr>
              <a:t>येशु..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ne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कसैलाई थाहा नभएको बेला येशूले फेरि यस भूमिमा फर्कने प्रतिज्ञा गर्नुभयो।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e" sz="4000">
                <a:solidFill>
                  <a:srgbClr val="ff0000"/>
                </a:solidFill>
              </a:rPr>
              <a:t>आजको क्विज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8062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9021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n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मूर्ख पाँच कन्याहरूले के तयार गरेनन्?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15972" y="2761764"/>
            <a:ext cx="8424936" cy="5129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तेल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पानी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लुगा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उपहार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61764"/>
            <a:ext cx="8712968" cy="5129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ne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altLang="ko-KR" lang="ne" sz="2800">
                <a:solidFill>
                  <a:srgbClr val="ff0000"/>
                </a:solidFill>
              </a:rPr>
              <a:t>तेल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8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e" sz="4000">
                <a:solidFill>
                  <a:srgbClr val="ff0000"/>
                </a:solidFill>
              </a:rPr>
              <a:t>आजको वचन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64827" y="5854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6052" y="2384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52238" y="2564904"/>
            <a:ext cx="8208912" cy="11860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ne" sz="3600"/>
              <a:t>"यसकारण जागा रहो, किनकि तिमीहरूलाई त्यो दिन वा समय थाहा छैन।"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म्याथ्यू</a:t>
            </a:r>
            <a:r xmlns:a="http://schemas.openxmlformats.org/drawingml/2006/main">
              <a:rPr altLang="en-US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२५:</a:t>
            </a:r>
            <a:r xmlns:a="http://schemas.openxmlformats.org/drawingml/2006/main">
              <a:rPr altLang="en-US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१३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नम्बर 80 परमेश्वरको वचन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429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ne" altLang="ko-KR" sz="4400"/>
              <a:t>प्रतिभाको दृष्टान्त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067944" y="1883482"/>
            <a:ext cx="5076360" cy="39217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199702"/>
            <a:ext cx="4053592" cy="5699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e" sz="3200"/>
              <a:t>येशू को हुनुहुन्छ?</a:t>
            </a:r>
            <a:r xmlns:a="http://schemas.openxmlformats.org/drawingml/2006/main">
              <a:rPr altLang="en-US" lang="ne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922" y="80124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9215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ne" sz="3600">
                <a:solidFill>
                  <a:srgbClr val="0070c0"/>
                </a:solidFill>
              </a:rPr>
              <a:t>येशू</a:t>
            </a:r>
            <a:r xmlns:a="http://schemas.openxmlformats.org/drawingml/2006/main">
              <a:rPr altLang="en-US" lang="ne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altLang="ko-KR" lang="ne" sz="3600">
                <a:solidFill>
                  <a:srgbClr val="0070c0"/>
                </a:solidFill>
              </a:rPr>
              <a:t>छ।।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ne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येशू एक हुनुहुन्छ जसले सधैं माया गर्नुहुन्छ र हामीलाई पर्खनुहुन्छ।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e" sz="4000"/>
              <a:t>आजको वचन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25885" y="78751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0019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052736"/>
            <a:ext cx="8208912" cy="28344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ne" sz="3600"/>
              <a:t>"उसको मालिकले जवाफ दिनुभयो, 'राम्रो, असल र विश्वासयोग्य नोकर! तिमीले केही कुरामा विश्वासयोग्य छौ; म तिमीलाई धेरै कुराको जिम्मा दिनेछु। आउनुहोस् र आफ्नो मालिकको खुशी बाँड्नुहोस्!'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म्याथ्यू</a:t>
            </a:r>
            <a:r xmlns:a="http://schemas.openxmlformats.org/drawingml/2006/main">
              <a:rPr altLang="en-US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२५:२१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473005"/>
            <a:ext cx="9053611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एक व्यक्तिले विदेश जाँदा आफ्ना नोकरहरूलाई पैसा दिए। उनले पहिलो नोकरलाई पाँच तोडा, दोस्रोलाई दुई र तेस्रोलाई एक तोडा दिए।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3629"/>
            <a:ext cx="9144000" cy="55136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3751" y="4683968"/>
            <a:ext cx="9134632" cy="22197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 तोडा र दुई तोडा प्राप्त गर्ने नोकर एकै पटक गए र आफ्नो पैसा काममा लगाए र दोब्बर कमाए। तर, १ तोडा पाएको मानिस बाहिर गएर जमिनमा खाल्डो खनेर आफ्नो मालिकको पैसा लुकाए।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136" l="115" r="45" t="136"/>
          <a:stretch>
            <a:fillRect/>
          </a:stretch>
        </p:blipFill>
        <p:spPr>
          <a:xfrm>
            <a:off x="10509" y="0"/>
            <a:ext cx="9133491" cy="46531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4010" y="5373216"/>
            <a:ext cx="9049318" cy="1368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जब मालिक फर्केर आए र तिनीहरूसँग हिसाब राखे, पहिलो नोकरले पाँच तोडा बढी कमाए, र दोस्रोले थप दुई तोडा।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16632"/>
            <a:ext cx="9144000" cy="525658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7341" y="5445224"/>
            <a:ext cx="9049318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तर, एक तोडा पाएको नोकरले केही पनि पाएन। “महाराज, तपाईंले मलाई एउटा मात्र प्रतिभा दिनुभएको छ। त्यसो भए म कसरी धेरै पैसा कमाउन सक्छु?"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7263" y="5042117"/>
            <a:ext cx="9134646" cy="17949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उसको मालिक रिसाए। “तिमीले मेरो पैसा बैंकरमा निक्षेपमा राख्नुपर्थ्यो, मैले ब्याजसहित फिर्ता गर्ने थिएँ । ए बेकार नोकर, मेरो घरबाट निस्किहाल!”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12999" y="1"/>
            <a:ext cx="5364596" cy="48691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e" sz="4000">
                <a:solidFill>
                  <a:srgbClr val="ff0000"/>
                </a:solidFill>
              </a:rPr>
              <a:t>आजको पाठ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2456" y="8269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1260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908720"/>
            <a:ext cx="8352928" cy="44805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येशूले हामीलाई प्रतिभाको दृष्टान्त मार्फत अल्छी नहुनुहोस् भनेर चेतावनी दिनुभएको छ।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हामीले कति प्राप्त गरेका छौं त्यो भन्दा पनि महत्त्वपूर्ण कुरा छ।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अझ महत्त्वपूर्ण कुरा भनेको तपाईंसँग भएको कुरालाई विश्वासपूर्वक प्रयोग गरेर परमेश्वरको महिमाको लागि जीवन जिउनु हो।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हामी सबैले यस्तो जीवन जिउनुपर्छ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येशू द्वारा प्रशंसा गर्न।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4" y="116534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e" sz="3200"/>
              <a:t>येशू को हुनुहुन्छ?</a:t>
            </a:r>
            <a:r xmlns:a="http://schemas.openxmlformats.org/drawingml/2006/main">
              <a:rPr altLang="en-US" lang="ne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864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14224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ne" sz="3600">
                <a:solidFill>
                  <a:srgbClr val="0070c0"/>
                </a:solidFill>
              </a:rPr>
              <a:t>येशु हुनुहुन्छ..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ne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येशू हाम्रो मालिक हुनुहुन्छ, जसले हाम्रो जीवनको मूल्याङ्कन गर्नुहुन्छ र तदनुसार हामीलाई इनाम दिनुहुन्छ।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e" sz="4000">
                <a:solidFill>
                  <a:srgbClr val="ff0000"/>
                </a:solidFill>
              </a:rPr>
              <a:t>आजको क्विज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25885" y="6146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195736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n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टाढा यात्रा गर्दा मालिकले नोकरहरूलाई के सुम्पनुभयो?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घर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क्षेत्र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स्टोर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5021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प्रतिभा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5021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ne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ne" sz="2800">
                <a:solidFill>
                  <a:srgbClr val="ff0000"/>
                </a:solidFill>
              </a:rPr>
              <a:t>प्रतिभा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9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e" sz="4000"/>
              <a:t>आजको वचन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25885" y="78751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0019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052736"/>
            <a:ext cx="8208912" cy="28344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ne" sz="3600"/>
              <a:t>"उसको मालिकले जवाफ दिनुभयो, 'राम्रो, असल र विश्वासयोग्य नोकर! तिमीले केही कुरामा विश्वासयोग्य छौ; म तिमीलाई धेरै कुराको जिम्मा दिनेछु। आउनुहोस् र आफ्नो मालिकको खुशी बाँड्नुहोस्!'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म्याथ्यू</a:t>
            </a:r>
            <a:r xmlns:a="http://schemas.openxmlformats.org/drawingml/2006/main">
              <a:rPr altLang="en-US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n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२५:२१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1c3d62"/>
      </a:dk2>
      <a:lt2>
        <a:srgbClr val="e3dcc1"/>
      </a:lt2>
      <a:accent1>
        <a:srgbClr val="315f97"/>
      </a:accent1>
      <a:accent2>
        <a:srgbClr val="c75252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000ff"/>
      </a:hlink>
      <a:folHlink>
        <a:srgbClr val="800080"/>
      </a:folHlink>
    </a:clrScheme>
    <a:fontScheme name="한컴오피스">
      <a:majorFont>
        <a:latin typeface="함초롬돋움"/>
        <a:ea typeface="함초롬돋움"/>
        <a:cs typeface="Times New Roman"/>
      </a:majorFont>
      <a:minorFont>
        <a:latin typeface="함초롬돋움"/>
        <a:ea typeface="함초롬돋움"/>
        <a:cs typeface="Times New Roman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10406</ep:Words>
  <ep:PresentationFormat>화면 슬라이드 쇼(4:3)</ep:PresentationFormat>
  <ep:Paragraphs>1072</ep:Paragraphs>
  <ep:Slides>318</ep:Slides>
  <ep:Notes>21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318</vt:i4>
      </vt:variant>
    </vt:vector>
  </ep:HeadingPairs>
  <ep:TitlesOfParts>
    <vt:vector size="319" baseType="lpstr">
      <vt:lpstr>Office 테마</vt:lpstr>
      <vt:lpstr>PowerPoint 프레젠테이션</vt:lpstr>
      <vt:lpstr>슬라이드 2</vt:lpstr>
      <vt:lpstr>PowerPoint 프레젠테이션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  <vt:lpstr>슬라이드 38</vt:lpstr>
      <vt:lpstr>슬라이드 39</vt:lpstr>
      <vt:lpstr>슬라이드 40</vt:lpstr>
      <vt:lpstr>슬라이드 41</vt:lpstr>
      <vt:lpstr>슬라이드 42</vt:lpstr>
      <vt:lpstr>슬라이드 43</vt:lpstr>
      <vt:lpstr>슬라이드 44</vt:lpstr>
      <vt:lpstr>슬라이드 45</vt:lpstr>
      <vt:lpstr>슬라이드 46</vt:lpstr>
      <vt:lpstr>슬라이드 47</vt:lpstr>
      <vt:lpstr>슬라이드 48</vt:lpstr>
      <vt:lpstr>슬라이드 49</vt:lpstr>
      <vt:lpstr>슬라이드 50</vt:lpstr>
      <vt:lpstr>슬라이드 51</vt:lpstr>
      <vt:lpstr>슬라이드 52</vt:lpstr>
      <vt:lpstr>슬라이드 53</vt:lpstr>
      <vt:lpstr>슬라이드 54</vt:lpstr>
      <vt:lpstr>슬라이드 55</vt:lpstr>
      <vt:lpstr>슬라이드 56</vt:lpstr>
      <vt:lpstr>슬라이드 57</vt:lpstr>
      <vt:lpstr>슬라이드 58</vt:lpstr>
      <vt:lpstr>슬라이드 59</vt:lpstr>
      <vt:lpstr>슬라이드 60</vt:lpstr>
      <vt:lpstr>슬라이드 61</vt:lpstr>
      <vt:lpstr>슬라이드 62</vt:lpstr>
      <vt:lpstr>슬라이드 63</vt:lpstr>
      <vt:lpstr>슬라이드 64</vt:lpstr>
      <vt:lpstr>슬라이드 65</vt:lpstr>
      <vt:lpstr>슬라이드 66</vt:lpstr>
      <vt:lpstr>슬라이드 67</vt:lpstr>
      <vt:lpstr>슬라이드 68</vt:lpstr>
      <vt:lpstr>슬라이드 69</vt:lpstr>
      <vt:lpstr>슬라이드 70</vt:lpstr>
      <vt:lpstr>슬라이드 71</vt:lpstr>
      <vt:lpstr>슬라이드 72</vt:lpstr>
      <vt:lpstr>슬라이드 73</vt:lpstr>
      <vt:lpstr>슬라이드 74</vt:lpstr>
      <vt:lpstr>슬라이드 75</vt:lpstr>
      <vt:lpstr>슬라이드 76</vt:lpstr>
      <vt:lpstr>슬라이드 77</vt:lpstr>
      <vt:lpstr>슬라이드 78</vt:lpstr>
      <vt:lpstr>슬라이드 79</vt:lpstr>
      <vt:lpstr>슬라이드 80</vt:lpstr>
      <vt:lpstr>슬라이드 81</vt:lpstr>
      <vt:lpstr>슬라이드 82</vt:lpstr>
      <vt:lpstr>슬라이드 83</vt:lpstr>
      <vt:lpstr>슬라이드 84</vt:lpstr>
      <vt:lpstr>슬라이드 85</vt:lpstr>
      <vt:lpstr>슬라이드 86</vt:lpstr>
      <vt:lpstr>슬라이드 87</vt:lpstr>
      <vt:lpstr>슬라이드 88</vt:lpstr>
      <vt:lpstr>슬라이드 89</vt:lpstr>
      <vt:lpstr>슬라이드 90</vt:lpstr>
      <vt:lpstr>슬라이드 91</vt:lpstr>
      <vt:lpstr>슬라이드 92</vt:lpstr>
      <vt:lpstr>슬라이드 93</vt:lpstr>
      <vt:lpstr>슬라이드 94</vt:lpstr>
      <vt:lpstr>슬라이드 95</vt:lpstr>
      <vt:lpstr>슬라이드 96</vt:lpstr>
      <vt:lpstr>슬라이드 97</vt:lpstr>
      <vt:lpstr>슬라이드 98</vt:lpstr>
      <vt:lpstr>슬라이드 99</vt:lpstr>
      <vt:lpstr>슬라이드 100</vt:lpstr>
      <vt:lpstr>슬라이드 101</vt:lpstr>
      <vt:lpstr>슬라이드 102</vt:lpstr>
      <vt:lpstr>슬라이드 103</vt:lpstr>
      <vt:lpstr>슬라이드 104</vt:lpstr>
      <vt:lpstr>슬라이드 105</vt:lpstr>
      <vt:lpstr>슬라이드 106</vt:lpstr>
      <vt:lpstr>슬라이드 107</vt:lpstr>
      <vt:lpstr>슬라이드 108</vt:lpstr>
      <vt:lpstr>슬라이드 109</vt:lpstr>
      <vt:lpstr>슬라이드 110</vt:lpstr>
      <vt:lpstr>슬라이드 111</vt:lpstr>
      <vt:lpstr>슬라이드 112</vt:lpstr>
      <vt:lpstr>슬라이드 113</vt:lpstr>
      <vt:lpstr>슬라이드 114</vt:lpstr>
      <vt:lpstr>슬라이드 115</vt:lpstr>
      <vt:lpstr>슬라이드 116</vt:lpstr>
      <vt:lpstr>슬라이드 117</vt:lpstr>
      <vt:lpstr>슬라이드 118</vt:lpstr>
      <vt:lpstr>슬라이드 119</vt:lpstr>
      <vt:lpstr>슬라이드 120</vt:lpstr>
      <vt:lpstr>슬라이드 121</vt:lpstr>
      <vt:lpstr>슬라이드 122</vt:lpstr>
      <vt:lpstr>슬라이드 123</vt:lpstr>
      <vt:lpstr>슬라이드 124</vt:lpstr>
      <vt:lpstr>슬라이드 125</vt:lpstr>
      <vt:lpstr>슬라이드 126</vt:lpstr>
      <vt:lpstr>슬라이드 127</vt:lpstr>
      <vt:lpstr>슬라이드 128</vt:lpstr>
      <vt:lpstr>슬라이드 129</vt:lpstr>
      <vt:lpstr>슬라이드 130</vt:lpstr>
      <vt:lpstr>슬라이드 131</vt:lpstr>
      <vt:lpstr>슬라이드 132</vt:lpstr>
      <vt:lpstr>슬라이드 133</vt:lpstr>
      <vt:lpstr>슬라이드 134</vt:lpstr>
      <vt:lpstr>슬라이드 135</vt:lpstr>
      <vt:lpstr>슬라이드 136</vt:lpstr>
      <vt:lpstr>슬라이드 137</vt:lpstr>
      <vt:lpstr>슬라이드 138</vt:lpstr>
      <vt:lpstr>슬라이드 139</vt:lpstr>
      <vt:lpstr>슬라이드 140</vt:lpstr>
      <vt:lpstr>슬라이드 141</vt:lpstr>
      <vt:lpstr>슬라이드 142</vt:lpstr>
      <vt:lpstr>슬라이드 143</vt:lpstr>
      <vt:lpstr>슬라이드 144</vt:lpstr>
      <vt:lpstr>슬라이드 145</vt:lpstr>
      <vt:lpstr>슬라이드 146</vt:lpstr>
      <vt:lpstr>슬라이드 147</vt:lpstr>
      <vt:lpstr>슬라이드 148</vt:lpstr>
      <vt:lpstr>슬라이드 149</vt:lpstr>
      <vt:lpstr>슬라이드 150</vt:lpstr>
      <vt:lpstr>슬라이드 151</vt:lpstr>
      <vt:lpstr>슬라이드 152</vt:lpstr>
      <vt:lpstr>슬라이드 153</vt:lpstr>
      <vt:lpstr>슬라이드 154</vt:lpstr>
      <vt:lpstr>슬라이드 155</vt:lpstr>
      <vt:lpstr>슬라이드 156</vt:lpstr>
      <vt:lpstr>슬라이드 157</vt:lpstr>
      <vt:lpstr>슬라이드 158</vt:lpstr>
      <vt:lpstr>슬라이드 159</vt:lpstr>
      <vt:lpstr>슬라이드 160</vt:lpstr>
      <vt:lpstr>슬라이드 161</vt:lpstr>
      <vt:lpstr>슬라이드 162</vt:lpstr>
      <vt:lpstr>슬라이드 163</vt:lpstr>
      <vt:lpstr>슬라이드 164</vt:lpstr>
      <vt:lpstr>슬라이드 165</vt:lpstr>
      <vt:lpstr>슬라이드 166</vt:lpstr>
      <vt:lpstr>슬라이드 167</vt:lpstr>
      <vt:lpstr>슬라이드 168</vt:lpstr>
      <vt:lpstr>슬라이드 169</vt:lpstr>
      <vt:lpstr>슬라이드 170</vt:lpstr>
      <vt:lpstr>슬라이드 171</vt:lpstr>
      <vt:lpstr>슬라이드 172</vt:lpstr>
      <vt:lpstr>슬라이드 173</vt:lpstr>
      <vt:lpstr>슬라이드 174</vt:lpstr>
      <vt:lpstr>슬라이드 175</vt:lpstr>
      <vt:lpstr>슬라이드 176</vt:lpstr>
      <vt:lpstr>슬라이드 177</vt:lpstr>
      <vt:lpstr>슬라이드 178</vt:lpstr>
      <vt:lpstr>슬라이드 179</vt:lpstr>
      <vt:lpstr>슬라이드 180</vt:lpstr>
      <vt:lpstr>슬라이드 181</vt:lpstr>
      <vt:lpstr>슬라이드 182</vt:lpstr>
      <vt:lpstr>슬라이드 183</vt:lpstr>
      <vt:lpstr>슬라이드 184</vt:lpstr>
      <vt:lpstr>슬라이드 185</vt:lpstr>
      <vt:lpstr>슬라이드 186</vt:lpstr>
      <vt:lpstr>슬라이드 187</vt:lpstr>
      <vt:lpstr>슬라이드 188</vt:lpstr>
      <vt:lpstr>슬라이드 189</vt:lpstr>
      <vt:lpstr>슬라이드 190</vt:lpstr>
      <vt:lpstr>슬라이드 191</vt:lpstr>
      <vt:lpstr>슬라이드 192</vt:lpstr>
      <vt:lpstr>슬라이드 193</vt:lpstr>
      <vt:lpstr>슬라이드 194</vt:lpstr>
      <vt:lpstr>슬라이드 195</vt:lpstr>
      <vt:lpstr>슬라이드 196</vt:lpstr>
      <vt:lpstr>슬라이드 197</vt:lpstr>
      <vt:lpstr>슬라이드 198</vt:lpstr>
      <vt:lpstr>슬라이드 199</vt:lpstr>
      <vt:lpstr>슬라이드 200</vt:lpstr>
      <vt:lpstr>슬라이드 201</vt:lpstr>
      <vt:lpstr>슬라이드 202</vt:lpstr>
      <vt:lpstr>슬라이드 203</vt:lpstr>
      <vt:lpstr>슬라이드 204</vt:lpstr>
      <vt:lpstr>슬라이드 205</vt:lpstr>
      <vt:lpstr>슬라이드 206</vt:lpstr>
      <vt:lpstr>슬라이드 207</vt:lpstr>
      <vt:lpstr>슬라이드 208</vt:lpstr>
      <vt:lpstr>슬라이드 209</vt:lpstr>
      <vt:lpstr>슬라이드 210</vt:lpstr>
      <vt:lpstr>슬라이드 211</vt:lpstr>
      <vt:lpstr>슬라이드 212</vt:lpstr>
      <vt:lpstr>슬라이드 213</vt:lpstr>
      <vt:lpstr>슬라이드 214</vt:lpstr>
      <vt:lpstr>슬라이드 215</vt:lpstr>
      <vt:lpstr>슬라이드 216</vt:lpstr>
      <vt:lpstr>슬라이드 217</vt:lpstr>
      <vt:lpstr>슬라이드 218</vt:lpstr>
      <vt:lpstr>슬라이드 219</vt:lpstr>
      <vt:lpstr>슬라이드 220</vt:lpstr>
      <vt:lpstr>슬라이드 221</vt:lpstr>
      <vt:lpstr>슬라이드 222</vt:lpstr>
      <vt:lpstr>슬라이드 223</vt:lpstr>
      <vt:lpstr>슬라이드 224</vt:lpstr>
      <vt:lpstr>슬라이드 225</vt:lpstr>
      <vt:lpstr>슬라이드 226</vt:lpstr>
      <vt:lpstr>슬라이드 227</vt:lpstr>
      <vt:lpstr>슬라이드 228</vt:lpstr>
      <vt:lpstr>슬라이드 229</vt:lpstr>
      <vt:lpstr>슬라이드 230</vt:lpstr>
      <vt:lpstr>슬라이드 231</vt:lpstr>
      <vt:lpstr>슬라이드 232</vt:lpstr>
      <vt:lpstr>슬라이드 233</vt:lpstr>
      <vt:lpstr>슬라이드 234</vt:lpstr>
      <vt:lpstr>슬라이드 235</vt:lpstr>
      <vt:lpstr>슬라이드 236</vt:lpstr>
      <vt:lpstr>슬라이드 237</vt:lpstr>
      <vt:lpstr>슬라이드 238</vt:lpstr>
      <vt:lpstr>슬라이드 239</vt:lpstr>
      <vt:lpstr>슬라이드 240</vt:lpstr>
      <vt:lpstr>슬라이드 241</vt:lpstr>
      <vt:lpstr>슬라이드 242</vt:lpstr>
      <vt:lpstr>슬라이드 243</vt:lpstr>
      <vt:lpstr>슬라이드 244</vt:lpstr>
      <vt:lpstr>슬라이드 245</vt:lpstr>
      <vt:lpstr>슬라이드 246</vt:lpstr>
      <vt:lpstr>슬라이드 247</vt:lpstr>
      <vt:lpstr>슬라이드 248</vt:lpstr>
      <vt:lpstr>슬라이드 249</vt:lpstr>
      <vt:lpstr>슬라이드 250</vt:lpstr>
      <vt:lpstr>슬라이드 251</vt:lpstr>
      <vt:lpstr>슬라이드 252</vt:lpstr>
      <vt:lpstr>슬라이드 253</vt:lpstr>
      <vt:lpstr>슬라이드 254</vt:lpstr>
      <vt:lpstr>슬라이드 255</vt:lpstr>
      <vt:lpstr>슬라이드 256</vt:lpstr>
      <vt:lpstr>슬라이드 257</vt:lpstr>
      <vt:lpstr>슬라이드 258</vt:lpstr>
      <vt:lpstr>슬라이드 259</vt:lpstr>
      <vt:lpstr>슬라이드 260</vt:lpstr>
      <vt:lpstr>슬라이드 261</vt:lpstr>
      <vt:lpstr>슬라이드 262</vt:lpstr>
      <vt:lpstr>슬라이드 263</vt:lpstr>
      <vt:lpstr>슬라이드 264</vt:lpstr>
      <vt:lpstr>슬라이드 265</vt:lpstr>
      <vt:lpstr>슬라이드 266</vt:lpstr>
      <vt:lpstr>슬라이드 267</vt:lpstr>
      <vt:lpstr>슬라이드 268</vt:lpstr>
      <vt:lpstr>슬라이드 269</vt:lpstr>
      <vt:lpstr>슬라이드 270</vt:lpstr>
      <vt:lpstr>슬라이드 271</vt:lpstr>
      <vt:lpstr>슬라이드 272</vt:lpstr>
      <vt:lpstr>슬라이드 273</vt:lpstr>
      <vt:lpstr>슬라이드 274</vt:lpstr>
      <vt:lpstr>슬라이드 275</vt:lpstr>
      <vt:lpstr>슬라이드 276</vt:lpstr>
      <vt:lpstr>슬라이드 277</vt:lpstr>
      <vt:lpstr>슬라이드 278</vt:lpstr>
      <vt:lpstr>슬라이드 279</vt:lpstr>
      <vt:lpstr>슬라이드 280</vt:lpstr>
      <vt:lpstr>슬라이드 281</vt:lpstr>
      <vt:lpstr>슬라이드 282</vt:lpstr>
      <vt:lpstr>슬라이드 283</vt:lpstr>
      <vt:lpstr>슬라이드 284</vt:lpstr>
      <vt:lpstr>슬라이드 285</vt:lpstr>
      <vt:lpstr>슬라이드 286</vt:lpstr>
      <vt:lpstr>슬라이드 287</vt:lpstr>
      <vt:lpstr>슬라이드 288</vt:lpstr>
      <vt:lpstr>슬라이드 289</vt:lpstr>
      <vt:lpstr>슬라이드 290</vt:lpstr>
      <vt:lpstr>슬라이드 291</vt:lpstr>
      <vt:lpstr>슬라이드 292</vt:lpstr>
      <vt:lpstr>슬라이드 293</vt:lpstr>
      <vt:lpstr>슬라이드 294</vt:lpstr>
      <vt:lpstr>슬라이드 295</vt:lpstr>
      <vt:lpstr>슬라이드 296</vt:lpstr>
      <vt:lpstr>슬라이드 297</vt:lpstr>
      <vt:lpstr>슬라이드 298</vt:lpstr>
      <vt:lpstr>슬라이드 299</vt:lpstr>
      <vt:lpstr>슬라이드 300</vt:lpstr>
      <vt:lpstr>슬라이드 301</vt:lpstr>
      <vt:lpstr>슬라이드 302</vt:lpstr>
      <vt:lpstr>슬라이드 303</vt:lpstr>
      <vt:lpstr>슬라이드 304</vt:lpstr>
      <vt:lpstr>슬라이드 305</vt:lpstr>
      <vt:lpstr>슬라이드 306</vt:lpstr>
      <vt:lpstr>슬라이드 307</vt:lpstr>
      <vt:lpstr>슬라이드 308</vt:lpstr>
      <vt:lpstr>슬라이드 309</vt:lpstr>
      <vt:lpstr>슬라이드 310</vt:lpstr>
      <vt:lpstr>슬라이드 311</vt:lpstr>
      <vt:lpstr>슬라이드 312</vt:lpstr>
      <vt:lpstr>슬라이드 313</vt:lpstr>
      <vt:lpstr>슬라이드 314</vt:lpstr>
      <vt:lpstr>슬라이드 315</vt:lpstr>
      <vt:lpstr>슬라이드 316</vt:lpstr>
      <vt:lpstr>슬라이드 317</vt:lpstr>
      <vt:lpstr>슬라이드 318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2014-11-24T05:13:47.000</dcterms:created>
  <dc:creator>leo</dc:creator>
  <cp:lastModifiedBy>LG</cp:lastModifiedBy>
  <dcterms:modified xsi:type="dcterms:W3CDTF">2023-10-28T06:02:50.655</dcterms:modified>
  <cp:revision>182</cp:revision>
  <dc:title>PowerPoint 프레젠테이션</dc:title>
  <cp:version>1000.0000.01</cp:version>
</cp:coreProperties>
</file>